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3"/>
  </p:notesMasterIdLst>
  <p:handoutMasterIdLst>
    <p:handoutMasterId r:id="rId14"/>
  </p:handoutMasterIdLst>
  <p:sldIdLst>
    <p:sldId id="323" r:id="rId2"/>
    <p:sldId id="309" r:id="rId3"/>
    <p:sldId id="310" r:id="rId4"/>
    <p:sldId id="311" r:id="rId5"/>
    <p:sldId id="317" r:id="rId6"/>
    <p:sldId id="316" r:id="rId7"/>
    <p:sldId id="313" r:id="rId8"/>
    <p:sldId id="321" r:id="rId9"/>
    <p:sldId id="314" r:id="rId10"/>
    <p:sldId id="318" r:id="rId11"/>
    <p:sldId id="322" r:id="rId12"/>
  </p:sldIdLst>
  <p:sldSz cx="9144000" cy="6858000" type="screen4x3"/>
  <p:notesSz cx="7104063" cy="102346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CF"/>
    <a:srgbClr val="45B8AB"/>
    <a:srgbClr val="F07E36"/>
    <a:srgbClr val="DF2A88"/>
    <a:srgbClr val="23AA1C"/>
    <a:srgbClr val="232157"/>
    <a:srgbClr val="A99A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A53BD0-3A1D-4F21-B086-5B7B4017C76C}" v="367" dt="2021-11-29T22:33:01.4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 autoAdjust="0"/>
    <p:restoredTop sz="94660"/>
  </p:normalViewPr>
  <p:slideViewPr>
    <p:cSldViewPr>
      <p:cViewPr>
        <p:scale>
          <a:sx n="66" d="100"/>
          <a:sy n="66" d="100"/>
        </p:scale>
        <p:origin x="2174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ztina Nádasi-Malinka" userId="5e289082-69e5-4b13-8311-4cedd30d5b41" providerId="ADAL" clId="{FBA53BD0-3A1D-4F21-B086-5B7B4017C76C}"/>
    <pc:docChg chg="undo custSel addSld delSld modSld sldOrd delMainMaster">
      <pc:chgData name="Krisztina Nádasi-Malinka" userId="5e289082-69e5-4b13-8311-4cedd30d5b41" providerId="ADAL" clId="{FBA53BD0-3A1D-4F21-B086-5B7B4017C76C}" dt="2021-11-29T22:35:23.502" v="2087" actId="113"/>
      <pc:docMkLst>
        <pc:docMk/>
      </pc:docMkLst>
      <pc:sldChg chg="modSp del mod">
        <pc:chgData name="Krisztina Nádasi-Malinka" userId="5e289082-69e5-4b13-8311-4cedd30d5b41" providerId="ADAL" clId="{FBA53BD0-3A1D-4F21-B086-5B7B4017C76C}" dt="2021-11-29T22:01:51.467" v="1625" actId="47"/>
        <pc:sldMkLst>
          <pc:docMk/>
          <pc:sldMk cId="3533237023" sldId="292"/>
        </pc:sldMkLst>
        <pc:spChg chg="mod">
          <ac:chgData name="Krisztina Nádasi-Malinka" userId="5e289082-69e5-4b13-8311-4cedd30d5b41" providerId="ADAL" clId="{FBA53BD0-3A1D-4F21-B086-5B7B4017C76C}" dt="2021-11-29T11:33:08.375" v="789" actId="20577"/>
          <ac:spMkLst>
            <pc:docMk/>
            <pc:sldMk cId="3533237023" sldId="292"/>
            <ac:spMk id="12" creationId="{00000000-0000-0000-0000-000000000000}"/>
          </ac:spMkLst>
        </pc:spChg>
        <pc:picChg chg="mod">
          <ac:chgData name="Krisztina Nádasi-Malinka" userId="5e289082-69e5-4b13-8311-4cedd30d5b41" providerId="ADAL" clId="{FBA53BD0-3A1D-4F21-B086-5B7B4017C76C}" dt="2021-11-26T14:18:19.832" v="309" actId="1035"/>
          <ac:picMkLst>
            <pc:docMk/>
            <pc:sldMk cId="3533237023" sldId="292"/>
            <ac:picMk id="11" creationId="{00000000-0000-0000-0000-000000000000}"/>
          </ac:picMkLst>
        </pc:picChg>
      </pc:sldChg>
      <pc:sldChg chg="addSp delSp modSp mod">
        <pc:chgData name="Krisztina Nádasi-Malinka" userId="5e289082-69e5-4b13-8311-4cedd30d5b41" providerId="ADAL" clId="{FBA53BD0-3A1D-4F21-B086-5B7B4017C76C}" dt="2021-11-29T22:00:29.641" v="1620" actId="14100"/>
        <pc:sldMkLst>
          <pc:docMk/>
          <pc:sldMk cId="2301203812" sldId="309"/>
        </pc:sldMkLst>
        <pc:spChg chg="add del mod">
          <ac:chgData name="Krisztina Nádasi-Malinka" userId="5e289082-69e5-4b13-8311-4cedd30d5b41" providerId="ADAL" clId="{FBA53BD0-3A1D-4F21-B086-5B7B4017C76C}" dt="2021-11-26T15:27:39.699" v="715" actId="478"/>
          <ac:spMkLst>
            <pc:docMk/>
            <pc:sldMk cId="2301203812" sldId="309"/>
            <ac:spMk id="3" creationId="{169CF197-344D-40A3-AD25-8A01E5E1DDEE}"/>
          </ac:spMkLst>
        </pc:spChg>
        <pc:spChg chg="add mod">
          <ac:chgData name="Krisztina Nádasi-Malinka" userId="5e289082-69e5-4b13-8311-4cedd30d5b41" providerId="ADAL" clId="{FBA53BD0-3A1D-4F21-B086-5B7B4017C76C}" dt="2021-11-29T21:57:55.111" v="1545" actId="1035"/>
          <ac:spMkLst>
            <pc:docMk/>
            <pc:sldMk cId="2301203812" sldId="309"/>
            <ac:spMk id="33" creationId="{F3BCAB8C-7F2D-437B-829F-E96FF9B0F843}"/>
          </ac:spMkLst>
        </pc:spChg>
        <pc:picChg chg="del">
          <ac:chgData name="Krisztina Nádasi-Malinka" userId="5e289082-69e5-4b13-8311-4cedd30d5b41" providerId="ADAL" clId="{FBA53BD0-3A1D-4F21-B086-5B7B4017C76C}" dt="2021-11-26T15:27:35.815" v="713" actId="478"/>
          <ac:picMkLst>
            <pc:docMk/>
            <pc:sldMk cId="2301203812" sldId="309"/>
            <ac:picMk id="4" creationId="{00000000-0000-0000-0000-000000000000}"/>
          </ac:picMkLst>
        </pc:picChg>
        <pc:picChg chg="del">
          <ac:chgData name="Krisztina Nádasi-Malinka" userId="5e289082-69e5-4b13-8311-4cedd30d5b41" providerId="ADAL" clId="{FBA53BD0-3A1D-4F21-B086-5B7B4017C76C}" dt="2021-11-26T15:27:33.166" v="711" actId="478"/>
          <ac:picMkLst>
            <pc:docMk/>
            <pc:sldMk cId="2301203812" sldId="309"/>
            <ac:picMk id="5" creationId="{00000000-0000-0000-0000-000000000000}"/>
          </ac:picMkLst>
        </pc:picChg>
        <pc:picChg chg="del">
          <ac:chgData name="Krisztina Nádasi-Malinka" userId="5e289082-69e5-4b13-8311-4cedd30d5b41" providerId="ADAL" clId="{FBA53BD0-3A1D-4F21-B086-5B7B4017C76C}" dt="2021-11-26T15:27:31.906" v="710" actId="478"/>
          <ac:picMkLst>
            <pc:docMk/>
            <pc:sldMk cId="2301203812" sldId="309"/>
            <ac:picMk id="6" creationId="{00000000-0000-0000-0000-000000000000}"/>
          </ac:picMkLst>
        </pc:picChg>
        <pc:picChg chg="del">
          <ac:chgData name="Krisztina Nádasi-Malinka" userId="5e289082-69e5-4b13-8311-4cedd30d5b41" providerId="ADAL" clId="{FBA53BD0-3A1D-4F21-B086-5B7B4017C76C}" dt="2021-11-26T15:27:30.663" v="709" actId="478"/>
          <ac:picMkLst>
            <pc:docMk/>
            <pc:sldMk cId="2301203812" sldId="309"/>
            <ac:picMk id="7" creationId="{00000000-0000-0000-0000-000000000000}"/>
          </ac:picMkLst>
        </pc:picChg>
        <pc:picChg chg="del">
          <ac:chgData name="Krisztina Nádasi-Malinka" userId="5e289082-69e5-4b13-8311-4cedd30d5b41" providerId="ADAL" clId="{FBA53BD0-3A1D-4F21-B086-5B7B4017C76C}" dt="2021-11-26T15:27:28.665" v="708" actId="478"/>
          <ac:picMkLst>
            <pc:docMk/>
            <pc:sldMk cId="2301203812" sldId="309"/>
            <ac:picMk id="8" creationId="{00000000-0000-0000-0000-000000000000}"/>
          </ac:picMkLst>
        </pc:picChg>
        <pc:picChg chg="del">
          <ac:chgData name="Krisztina Nádasi-Malinka" userId="5e289082-69e5-4b13-8311-4cedd30d5b41" providerId="ADAL" clId="{FBA53BD0-3A1D-4F21-B086-5B7B4017C76C}" dt="2021-11-26T15:27:34.498" v="712" actId="478"/>
          <ac:picMkLst>
            <pc:docMk/>
            <pc:sldMk cId="2301203812" sldId="309"/>
            <ac:picMk id="9" creationId="{00000000-0000-0000-0000-000000000000}"/>
          </ac:picMkLst>
        </pc:picChg>
        <pc:picChg chg="del">
          <ac:chgData name="Krisztina Nádasi-Malinka" userId="5e289082-69e5-4b13-8311-4cedd30d5b41" providerId="ADAL" clId="{FBA53BD0-3A1D-4F21-B086-5B7B4017C76C}" dt="2021-11-26T15:27:43.684" v="717" actId="478"/>
          <ac:picMkLst>
            <pc:docMk/>
            <pc:sldMk cId="2301203812" sldId="309"/>
            <ac:picMk id="10" creationId="{00000000-0000-0000-0000-000000000000}"/>
          </ac:picMkLst>
        </pc:picChg>
        <pc:picChg chg="del">
          <ac:chgData name="Krisztina Nádasi-Malinka" userId="5e289082-69e5-4b13-8311-4cedd30d5b41" providerId="ADAL" clId="{FBA53BD0-3A1D-4F21-B086-5B7B4017C76C}" dt="2021-11-26T15:27:41.052" v="716" actId="478"/>
          <ac:picMkLst>
            <pc:docMk/>
            <pc:sldMk cId="2301203812" sldId="309"/>
            <ac:picMk id="13" creationId="{00000000-0000-0000-0000-000000000000}"/>
          </ac:picMkLst>
        </pc:picChg>
        <pc:picChg chg="add mod ord modCrop">
          <ac:chgData name="Krisztina Nádasi-Malinka" userId="5e289082-69e5-4b13-8311-4cedd30d5b41" providerId="ADAL" clId="{FBA53BD0-3A1D-4F21-B086-5B7B4017C76C}" dt="2021-11-29T22:00:29.641" v="1620" actId="14100"/>
          <ac:picMkLst>
            <pc:docMk/>
            <pc:sldMk cId="2301203812" sldId="309"/>
            <ac:picMk id="14" creationId="{AFEF8877-21F9-4143-907A-AFE1850AA8E4}"/>
          </ac:picMkLst>
        </pc:picChg>
        <pc:picChg chg="add mod ord modCrop">
          <ac:chgData name="Krisztina Nádasi-Malinka" userId="5e289082-69e5-4b13-8311-4cedd30d5b41" providerId="ADAL" clId="{FBA53BD0-3A1D-4F21-B086-5B7B4017C76C}" dt="2021-11-29T22:00:23.076" v="1617" actId="1037"/>
          <ac:picMkLst>
            <pc:docMk/>
            <pc:sldMk cId="2301203812" sldId="309"/>
            <ac:picMk id="16" creationId="{BB012037-F52B-4CB9-B22B-9BDD9F197B21}"/>
          </ac:picMkLst>
        </pc:picChg>
        <pc:picChg chg="add mod ord modCrop">
          <ac:chgData name="Krisztina Nádasi-Malinka" userId="5e289082-69e5-4b13-8311-4cedd30d5b41" providerId="ADAL" clId="{FBA53BD0-3A1D-4F21-B086-5B7B4017C76C}" dt="2021-11-29T21:57:35.709" v="1527" actId="1076"/>
          <ac:picMkLst>
            <pc:docMk/>
            <pc:sldMk cId="2301203812" sldId="309"/>
            <ac:picMk id="18" creationId="{DE8CFC67-59D6-4A42-8C88-B8F7968D4619}"/>
          </ac:picMkLst>
        </pc:picChg>
        <pc:picChg chg="add del mod">
          <ac:chgData name="Krisztina Nádasi-Malinka" userId="5e289082-69e5-4b13-8311-4cedd30d5b41" providerId="ADAL" clId="{FBA53BD0-3A1D-4F21-B086-5B7B4017C76C}" dt="2021-11-29T21:45:36.262" v="873" actId="478"/>
          <ac:picMkLst>
            <pc:docMk/>
            <pc:sldMk cId="2301203812" sldId="309"/>
            <ac:picMk id="20" creationId="{F3A1A5E6-3ECE-4169-93CD-8DB7C35FC191}"/>
          </ac:picMkLst>
        </pc:picChg>
        <pc:picChg chg="add mod ord">
          <ac:chgData name="Krisztina Nádasi-Malinka" userId="5e289082-69e5-4b13-8311-4cedd30d5b41" providerId="ADAL" clId="{FBA53BD0-3A1D-4F21-B086-5B7B4017C76C}" dt="2021-11-29T21:57:39.883" v="1528" actId="1076"/>
          <ac:picMkLst>
            <pc:docMk/>
            <pc:sldMk cId="2301203812" sldId="309"/>
            <ac:picMk id="22" creationId="{D55BF7D3-5590-4350-8A71-96895A72FFF9}"/>
          </ac:picMkLst>
        </pc:picChg>
        <pc:picChg chg="add mod ord">
          <ac:chgData name="Krisztina Nádasi-Malinka" userId="5e289082-69e5-4b13-8311-4cedd30d5b41" providerId="ADAL" clId="{FBA53BD0-3A1D-4F21-B086-5B7B4017C76C}" dt="2021-11-29T21:58:29.931" v="1553" actId="1076"/>
          <ac:picMkLst>
            <pc:docMk/>
            <pc:sldMk cId="2301203812" sldId="309"/>
            <ac:picMk id="24" creationId="{491A3D2A-9EB9-4A11-A451-F4FB2A672081}"/>
          </ac:picMkLst>
        </pc:picChg>
        <pc:picChg chg="add mod ord modCrop">
          <ac:chgData name="Krisztina Nádasi-Malinka" userId="5e289082-69e5-4b13-8311-4cedd30d5b41" providerId="ADAL" clId="{FBA53BD0-3A1D-4F21-B086-5B7B4017C76C}" dt="2021-11-29T21:58:25.398" v="1552" actId="167"/>
          <ac:picMkLst>
            <pc:docMk/>
            <pc:sldMk cId="2301203812" sldId="309"/>
            <ac:picMk id="26" creationId="{CB903DEE-47D5-4DD7-B55B-2E232D787C91}"/>
          </ac:picMkLst>
        </pc:picChg>
        <pc:picChg chg="add del mod modCrop">
          <ac:chgData name="Krisztina Nádasi-Malinka" userId="5e289082-69e5-4b13-8311-4cedd30d5b41" providerId="ADAL" clId="{FBA53BD0-3A1D-4F21-B086-5B7B4017C76C}" dt="2021-11-29T21:49:30.713" v="1212" actId="478"/>
          <ac:picMkLst>
            <pc:docMk/>
            <pc:sldMk cId="2301203812" sldId="309"/>
            <ac:picMk id="28" creationId="{12CA3B25-BA79-4FA2-B6CD-7E3BA985F159}"/>
          </ac:picMkLst>
        </pc:picChg>
        <pc:picChg chg="add mod ord modCrop">
          <ac:chgData name="Krisztina Nádasi-Malinka" userId="5e289082-69e5-4b13-8311-4cedd30d5b41" providerId="ADAL" clId="{FBA53BD0-3A1D-4F21-B086-5B7B4017C76C}" dt="2021-11-29T21:59:58.326" v="1611" actId="1036"/>
          <ac:picMkLst>
            <pc:docMk/>
            <pc:sldMk cId="2301203812" sldId="309"/>
            <ac:picMk id="30" creationId="{0700EFF8-7BFB-4CFF-AACE-475D7DD09A4F}"/>
          </ac:picMkLst>
        </pc:picChg>
        <pc:picChg chg="add mod modCrop">
          <ac:chgData name="Krisztina Nádasi-Malinka" userId="5e289082-69e5-4b13-8311-4cedd30d5b41" providerId="ADAL" clId="{FBA53BD0-3A1D-4F21-B086-5B7B4017C76C}" dt="2021-11-29T21:59:04.125" v="1583" actId="1038"/>
          <ac:picMkLst>
            <pc:docMk/>
            <pc:sldMk cId="2301203812" sldId="309"/>
            <ac:picMk id="32" creationId="{C154A2DB-19B6-4563-89C3-CEDD62D064B5}"/>
          </ac:picMkLst>
        </pc:picChg>
        <pc:picChg chg="add mod modCrop">
          <ac:chgData name="Krisztina Nádasi-Malinka" userId="5e289082-69e5-4b13-8311-4cedd30d5b41" providerId="ADAL" clId="{FBA53BD0-3A1D-4F21-B086-5B7B4017C76C}" dt="2021-11-29T22:00:09.891" v="1615" actId="1076"/>
          <ac:picMkLst>
            <pc:docMk/>
            <pc:sldMk cId="2301203812" sldId="309"/>
            <ac:picMk id="35" creationId="{A364CA1F-9EED-47AC-9BAD-C05AE26AD3CD}"/>
          </ac:picMkLst>
        </pc:picChg>
      </pc:sldChg>
      <pc:sldChg chg="addSp modSp mod">
        <pc:chgData name="Krisztina Nádasi-Malinka" userId="5e289082-69e5-4b13-8311-4cedd30d5b41" providerId="ADAL" clId="{FBA53BD0-3A1D-4F21-B086-5B7B4017C76C}" dt="2021-11-29T22:28:58.605" v="2073" actId="113"/>
        <pc:sldMkLst>
          <pc:docMk/>
          <pc:sldMk cId="1327894616" sldId="310"/>
        </pc:sldMkLst>
        <pc:spChg chg="mod">
          <ac:chgData name="Krisztina Nádasi-Malinka" userId="5e289082-69e5-4b13-8311-4cedd30d5b41" providerId="ADAL" clId="{FBA53BD0-3A1D-4F21-B086-5B7B4017C76C}" dt="2021-11-29T22:28:58.605" v="2073" actId="113"/>
          <ac:spMkLst>
            <pc:docMk/>
            <pc:sldMk cId="1327894616" sldId="310"/>
            <ac:spMk id="3" creationId="{00000000-0000-0000-0000-000000000000}"/>
          </ac:spMkLst>
        </pc:spChg>
        <pc:picChg chg="add mod">
          <ac:chgData name="Krisztina Nádasi-Malinka" userId="5e289082-69e5-4b13-8311-4cedd30d5b41" providerId="ADAL" clId="{FBA53BD0-3A1D-4F21-B086-5B7B4017C76C}" dt="2021-11-29T22:25:42.975" v="2027" actId="1076"/>
          <ac:picMkLst>
            <pc:docMk/>
            <pc:sldMk cId="1327894616" sldId="310"/>
            <ac:picMk id="4" creationId="{AC89E014-35A7-4025-A148-FA157426A183}"/>
          </ac:picMkLst>
        </pc:picChg>
      </pc:sldChg>
      <pc:sldChg chg="addSp modSp mod">
        <pc:chgData name="Krisztina Nádasi-Malinka" userId="5e289082-69e5-4b13-8311-4cedd30d5b41" providerId="ADAL" clId="{FBA53BD0-3A1D-4F21-B086-5B7B4017C76C}" dt="2021-11-29T22:25:47.760" v="2028"/>
        <pc:sldMkLst>
          <pc:docMk/>
          <pc:sldMk cId="817383342" sldId="311"/>
        </pc:sldMkLst>
        <pc:spChg chg="mod">
          <ac:chgData name="Krisztina Nádasi-Malinka" userId="5e289082-69e5-4b13-8311-4cedd30d5b41" providerId="ADAL" clId="{FBA53BD0-3A1D-4F21-B086-5B7B4017C76C}" dt="2021-11-29T22:02:17.140" v="1631" actId="20577"/>
          <ac:spMkLst>
            <pc:docMk/>
            <pc:sldMk cId="817383342" sldId="311"/>
            <ac:spMk id="2" creationId="{00000000-0000-0000-0000-000000000000}"/>
          </ac:spMkLst>
        </pc:spChg>
        <pc:spChg chg="mod">
          <ac:chgData name="Krisztina Nádasi-Malinka" userId="5e289082-69e5-4b13-8311-4cedd30d5b41" providerId="ADAL" clId="{FBA53BD0-3A1D-4F21-B086-5B7B4017C76C}" dt="2021-11-29T22:25:24.092" v="2024" actId="5793"/>
          <ac:spMkLst>
            <pc:docMk/>
            <pc:sldMk cId="817383342" sldId="311"/>
            <ac:spMk id="3" creationId="{00000000-0000-0000-0000-000000000000}"/>
          </ac:spMkLst>
        </pc:spChg>
        <pc:picChg chg="add mod">
          <ac:chgData name="Krisztina Nádasi-Malinka" userId="5e289082-69e5-4b13-8311-4cedd30d5b41" providerId="ADAL" clId="{FBA53BD0-3A1D-4F21-B086-5B7B4017C76C}" dt="2021-11-29T22:25:47.760" v="2028"/>
          <ac:picMkLst>
            <pc:docMk/>
            <pc:sldMk cId="817383342" sldId="311"/>
            <ac:picMk id="4" creationId="{9A4C2C42-533A-4728-82F2-D68E528FC32E}"/>
          </ac:picMkLst>
        </pc:picChg>
      </pc:sldChg>
      <pc:sldChg chg="addSp delSp modSp mod">
        <pc:chgData name="Krisztina Nádasi-Malinka" userId="5e289082-69e5-4b13-8311-4cedd30d5b41" providerId="ADAL" clId="{FBA53BD0-3A1D-4F21-B086-5B7B4017C76C}" dt="2021-11-29T22:26:06.992" v="2042" actId="1035"/>
        <pc:sldMkLst>
          <pc:docMk/>
          <pc:sldMk cId="1560925015" sldId="313"/>
        </pc:sldMkLst>
        <pc:spChg chg="mod">
          <ac:chgData name="Krisztina Nádasi-Malinka" userId="5e289082-69e5-4b13-8311-4cedd30d5b41" providerId="ADAL" clId="{FBA53BD0-3A1D-4F21-B086-5B7B4017C76C}" dt="2021-11-29T22:02:24.953" v="1632" actId="20577"/>
          <ac:spMkLst>
            <pc:docMk/>
            <pc:sldMk cId="1560925015" sldId="313"/>
            <ac:spMk id="2" creationId="{00000000-0000-0000-0000-000000000000}"/>
          </ac:spMkLst>
        </pc:spChg>
        <pc:spChg chg="add del mod">
          <ac:chgData name="Krisztina Nádasi-Malinka" userId="5e289082-69e5-4b13-8311-4cedd30d5b41" providerId="ADAL" clId="{FBA53BD0-3A1D-4F21-B086-5B7B4017C76C}" dt="2021-11-26T14:47:39.024" v="532" actId="26606"/>
          <ac:spMkLst>
            <pc:docMk/>
            <pc:sldMk cId="1560925015" sldId="313"/>
            <ac:spMk id="3" creationId="{00000000-0000-0000-0000-000000000000}"/>
          </ac:spMkLst>
        </pc:spChg>
        <pc:spChg chg="add del mod">
          <ac:chgData name="Krisztina Nádasi-Malinka" userId="5e289082-69e5-4b13-8311-4cedd30d5b41" providerId="ADAL" clId="{FBA53BD0-3A1D-4F21-B086-5B7B4017C76C}" dt="2021-11-26T14:47:12.947" v="526" actId="478"/>
          <ac:spMkLst>
            <pc:docMk/>
            <pc:sldMk cId="1560925015" sldId="313"/>
            <ac:spMk id="6" creationId="{F3484FDC-C780-41ED-B893-3D2BD9D06DF7}"/>
          </ac:spMkLst>
        </pc:spChg>
        <pc:spChg chg="add del">
          <ac:chgData name="Krisztina Nádasi-Malinka" userId="5e289082-69e5-4b13-8311-4cedd30d5b41" providerId="ADAL" clId="{FBA53BD0-3A1D-4F21-B086-5B7B4017C76C}" dt="2021-11-26T14:47:38.996" v="531" actId="26606"/>
          <ac:spMkLst>
            <pc:docMk/>
            <pc:sldMk cId="1560925015" sldId="313"/>
            <ac:spMk id="9" creationId="{215408D8-3C02-49E2-A514-5FA398ACAB17}"/>
          </ac:spMkLst>
        </pc:spChg>
        <pc:spChg chg="add del">
          <ac:chgData name="Krisztina Nádasi-Malinka" userId="5e289082-69e5-4b13-8311-4cedd30d5b41" providerId="ADAL" clId="{FBA53BD0-3A1D-4F21-B086-5B7B4017C76C}" dt="2021-11-26T14:51:27.109" v="572" actId="478"/>
          <ac:spMkLst>
            <pc:docMk/>
            <pc:sldMk cId="1560925015" sldId="313"/>
            <ac:spMk id="11" creationId="{A5B9E9C5-9629-4F54-8BE4-B2DDDBD556A1}"/>
          </ac:spMkLst>
        </pc:spChg>
        <pc:graphicFrameChg chg="add del">
          <ac:chgData name="Krisztina Nádasi-Malinka" userId="5e289082-69e5-4b13-8311-4cedd30d5b41" providerId="ADAL" clId="{FBA53BD0-3A1D-4F21-B086-5B7B4017C76C}" dt="2021-11-26T14:47:38.996" v="531" actId="26606"/>
          <ac:graphicFrameMkLst>
            <pc:docMk/>
            <pc:sldMk cId="1560925015" sldId="313"/>
            <ac:graphicFrameMk id="7" creationId="{F76B7272-8709-48C2-951F-ED1359D8AA49}"/>
          </ac:graphicFrameMkLst>
        </pc:graphicFrameChg>
        <pc:graphicFrameChg chg="add del mod">
          <ac:chgData name="Krisztina Nádasi-Malinka" userId="5e289082-69e5-4b13-8311-4cedd30d5b41" providerId="ADAL" clId="{FBA53BD0-3A1D-4F21-B086-5B7B4017C76C}" dt="2021-11-26T14:51:18.906" v="569"/>
          <ac:graphicFrameMkLst>
            <pc:docMk/>
            <pc:sldMk cId="1560925015" sldId="313"/>
            <ac:graphicFrameMk id="8" creationId="{549526E1-E432-4572-9A71-B4D11F1E79B3}"/>
          </ac:graphicFrameMkLst>
        </pc:graphicFrameChg>
        <pc:graphicFrameChg chg="add mod modGraphic">
          <ac:chgData name="Krisztina Nádasi-Malinka" userId="5e289082-69e5-4b13-8311-4cedd30d5b41" providerId="ADAL" clId="{FBA53BD0-3A1D-4F21-B086-5B7B4017C76C}" dt="2021-11-29T22:19:05.618" v="1938" actId="208"/>
          <ac:graphicFrameMkLst>
            <pc:docMk/>
            <pc:sldMk cId="1560925015" sldId="313"/>
            <ac:graphicFrameMk id="12" creationId="{3FDE982B-FD46-44A3-89A7-3AFAB4234422}"/>
          </ac:graphicFrameMkLst>
        </pc:graphicFrameChg>
        <pc:picChg chg="del">
          <ac:chgData name="Krisztina Nádasi-Malinka" userId="5e289082-69e5-4b13-8311-4cedd30d5b41" providerId="ADAL" clId="{FBA53BD0-3A1D-4F21-B086-5B7B4017C76C}" dt="2021-11-26T14:47:08.836" v="525" actId="478"/>
          <ac:picMkLst>
            <pc:docMk/>
            <pc:sldMk cId="1560925015" sldId="313"/>
            <ac:picMk id="5" creationId="{00000000-0000-0000-0000-000000000000}"/>
          </ac:picMkLst>
        </pc:picChg>
        <pc:picChg chg="add mod">
          <ac:chgData name="Krisztina Nádasi-Malinka" userId="5e289082-69e5-4b13-8311-4cedd30d5b41" providerId="ADAL" clId="{FBA53BD0-3A1D-4F21-B086-5B7B4017C76C}" dt="2021-11-29T22:26:03.322" v="2036" actId="1036"/>
          <ac:picMkLst>
            <pc:docMk/>
            <pc:sldMk cId="1560925015" sldId="313"/>
            <ac:picMk id="10" creationId="{046299F0-FF6F-4C77-A3CE-B7D232883EE8}"/>
          </ac:picMkLst>
        </pc:picChg>
        <pc:picChg chg="add mod">
          <ac:chgData name="Krisztina Nádasi-Malinka" userId="5e289082-69e5-4b13-8311-4cedd30d5b41" providerId="ADAL" clId="{FBA53BD0-3A1D-4F21-B086-5B7B4017C76C}" dt="2021-11-29T22:26:06.992" v="2042" actId="1035"/>
          <ac:picMkLst>
            <pc:docMk/>
            <pc:sldMk cId="1560925015" sldId="313"/>
            <ac:picMk id="14" creationId="{F07E8B26-8619-4F0A-885B-4B6A126AB428}"/>
          </ac:picMkLst>
        </pc:picChg>
        <pc:picChg chg="add mod">
          <ac:chgData name="Krisztina Nádasi-Malinka" userId="5e289082-69e5-4b13-8311-4cedd30d5b41" providerId="ADAL" clId="{FBA53BD0-3A1D-4F21-B086-5B7B4017C76C}" dt="2021-11-29T22:25:57.742" v="2031"/>
          <ac:picMkLst>
            <pc:docMk/>
            <pc:sldMk cId="1560925015" sldId="313"/>
            <ac:picMk id="15" creationId="{AF2ECCC3-3C86-4DFB-95F1-412D2C545B5D}"/>
          </ac:picMkLst>
        </pc:picChg>
      </pc:sldChg>
      <pc:sldChg chg="addSp delSp modSp mod delAnim modAnim">
        <pc:chgData name="Krisztina Nádasi-Malinka" userId="5e289082-69e5-4b13-8311-4cedd30d5b41" providerId="ADAL" clId="{FBA53BD0-3A1D-4F21-B086-5B7B4017C76C}" dt="2021-11-26T14:36:48.521" v="472"/>
        <pc:sldMkLst>
          <pc:docMk/>
          <pc:sldMk cId="2802998228" sldId="314"/>
        </pc:sldMkLst>
        <pc:spChg chg="add del mod">
          <ac:chgData name="Krisztina Nádasi-Malinka" userId="5e289082-69e5-4b13-8311-4cedd30d5b41" providerId="ADAL" clId="{FBA53BD0-3A1D-4F21-B086-5B7B4017C76C}" dt="2021-11-26T14:25:30.221" v="360"/>
          <ac:spMkLst>
            <pc:docMk/>
            <pc:sldMk cId="2802998228" sldId="314"/>
            <ac:spMk id="4" creationId="{518B2B8C-D2EE-4D96-8AB2-1AC5D390BB59}"/>
          </ac:spMkLst>
        </pc:spChg>
        <pc:spChg chg="del">
          <ac:chgData name="Krisztina Nádasi-Malinka" userId="5e289082-69e5-4b13-8311-4cedd30d5b41" providerId="ADAL" clId="{FBA53BD0-3A1D-4F21-B086-5B7B4017C76C}" dt="2021-11-26T07:52:32.323" v="178" actId="478"/>
          <ac:spMkLst>
            <pc:docMk/>
            <pc:sldMk cId="2802998228" sldId="314"/>
            <ac:spMk id="5" creationId="{00000000-0000-0000-0000-000000000000}"/>
          </ac:spMkLst>
        </pc:spChg>
        <pc:spChg chg="del">
          <ac:chgData name="Krisztina Nádasi-Malinka" userId="5e289082-69e5-4b13-8311-4cedd30d5b41" providerId="ADAL" clId="{FBA53BD0-3A1D-4F21-B086-5B7B4017C76C}" dt="2021-11-26T07:53:12.595" v="204" actId="478"/>
          <ac:spMkLst>
            <pc:docMk/>
            <pc:sldMk cId="2802998228" sldId="314"/>
            <ac:spMk id="6" creationId="{00000000-0000-0000-0000-000000000000}"/>
          </ac:spMkLst>
        </pc:spChg>
        <pc:spChg chg="del">
          <ac:chgData name="Krisztina Nádasi-Malinka" userId="5e289082-69e5-4b13-8311-4cedd30d5b41" providerId="ADAL" clId="{FBA53BD0-3A1D-4F21-B086-5B7B4017C76C}" dt="2021-11-26T08:23:00.300" v="213" actId="478"/>
          <ac:spMkLst>
            <pc:docMk/>
            <pc:sldMk cId="2802998228" sldId="314"/>
            <ac:spMk id="7" creationId="{00000000-0000-0000-0000-000000000000}"/>
          </ac:spMkLst>
        </pc:spChg>
        <pc:spChg chg="add del mod">
          <ac:chgData name="Krisztina Nádasi-Malinka" userId="5e289082-69e5-4b13-8311-4cedd30d5b41" providerId="ADAL" clId="{FBA53BD0-3A1D-4F21-B086-5B7B4017C76C}" dt="2021-11-26T14:28:14.822" v="385" actId="478"/>
          <ac:spMkLst>
            <pc:docMk/>
            <pc:sldMk cId="2802998228" sldId="314"/>
            <ac:spMk id="7" creationId="{91E00818-5BAE-47BA-B0F3-46409B284B8A}"/>
          </ac:spMkLst>
        </pc:spChg>
        <pc:spChg chg="del">
          <ac:chgData name="Krisztina Nádasi-Malinka" userId="5e289082-69e5-4b13-8311-4cedd30d5b41" providerId="ADAL" clId="{FBA53BD0-3A1D-4F21-B086-5B7B4017C76C}" dt="2021-11-26T08:23:43.468" v="227" actId="478"/>
          <ac:spMkLst>
            <pc:docMk/>
            <pc:sldMk cId="2802998228" sldId="314"/>
            <ac:spMk id="8" creationId="{00000000-0000-0000-0000-000000000000}"/>
          </ac:spMkLst>
        </pc:spChg>
        <pc:spChg chg="del">
          <ac:chgData name="Krisztina Nádasi-Malinka" userId="5e289082-69e5-4b13-8311-4cedd30d5b41" providerId="ADAL" clId="{FBA53BD0-3A1D-4F21-B086-5B7B4017C76C}" dt="2021-11-26T08:23:59.814" v="229" actId="478"/>
          <ac:spMkLst>
            <pc:docMk/>
            <pc:sldMk cId="2802998228" sldId="314"/>
            <ac:spMk id="9" creationId="{00000000-0000-0000-0000-000000000000}"/>
          </ac:spMkLst>
        </pc:spChg>
        <pc:spChg chg="add del mod">
          <ac:chgData name="Krisztina Nádasi-Malinka" userId="5e289082-69e5-4b13-8311-4cedd30d5b41" providerId="ADAL" clId="{FBA53BD0-3A1D-4F21-B086-5B7B4017C76C}" dt="2021-11-26T07:47:07.634" v="129"/>
          <ac:spMkLst>
            <pc:docMk/>
            <pc:sldMk cId="2802998228" sldId="314"/>
            <ac:spMk id="10" creationId="{52AADE05-D8B3-4132-A09B-5B304432FF40}"/>
          </ac:spMkLst>
        </pc:spChg>
        <pc:spChg chg="del mod">
          <ac:chgData name="Krisztina Nádasi-Malinka" userId="5e289082-69e5-4b13-8311-4cedd30d5b41" providerId="ADAL" clId="{FBA53BD0-3A1D-4F21-B086-5B7B4017C76C}" dt="2021-11-26T08:24:52.373" v="249" actId="478"/>
          <ac:spMkLst>
            <pc:docMk/>
            <pc:sldMk cId="2802998228" sldId="314"/>
            <ac:spMk id="11" creationId="{00000000-0000-0000-0000-000000000000}"/>
          </ac:spMkLst>
        </pc:spChg>
        <pc:spChg chg="mod">
          <ac:chgData name="Krisztina Nádasi-Malinka" userId="5e289082-69e5-4b13-8311-4cedd30d5b41" providerId="ADAL" clId="{FBA53BD0-3A1D-4F21-B086-5B7B4017C76C}" dt="2021-11-26T14:32:35.102" v="422" actId="1037"/>
          <ac:spMkLst>
            <pc:docMk/>
            <pc:sldMk cId="2802998228" sldId="314"/>
            <ac:spMk id="12" creationId="{00000000-0000-0000-0000-000000000000}"/>
          </ac:spMkLst>
        </pc:spChg>
        <pc:spChg chg="del mod">
          <ac:chgData name="Krisztina Nádasi-Malinka" userId="5e289082-69e5-4b13-8311-4cedd30d5b41" providerId="ADAL" clId="{FBA53BD0-3A1D-4F21-B086-5B7B4017C76C}" dt="2021-11-26T07:48:36.946" v="160" actId="478"/>
          <ac:spMkLst>
            <pc:docMk/>
            <pc:sldMk cId="2802998228" sldId="314"/>
            <ac:spMk id="13" creationId="{00000000-0000-0000-0000-000000000000}"/>
          </ac:spMkLst>
        </pc:spChg>
        <pc:spChg chg="mod">
          <ac:chgData name="Krisztina Nádasi-Malinka" userId="5e289082-69e5-4b13-8311-4cedd30d5b41" providerId="ADAL" clId="{FBA53BD0-3A1D-4F21-B086-5B7B4017C76C}" dt="2021-11-26T14:34:24.112" v="445" actId="1035"/>
          <ac:spMkLst>
            <pc:docMk/>
            <pc:sldMk cId="2802998228" sldId="314"/>
            <ac:spMk id="14" creationId="{00000000-0000-0000-0000-000000000000}"/>
          </ac:spMkLst>
        </pc:spChg>
        <pc:spChg chg="del mod">
          <ac:chgData name="Krisztina Nádasi-Malinka" userId="5e289082-69e5-4b13-8311-4cedd30d5b41" providerId="ADAL" clId="{FBA53BD0-3A1D-4F21-B086-5B7B4017C76C}" dt="2021-11-26T07:48:12.813" v="155" actId="478"/>
          <ac:spMkLst>
            <pc:docMk/>
            <pc:sldMk cId="2802998228" sldId="314"/>
            <ac:spMk id="15" creationId="{00000000-0000-0000-0000-000000000000}"/>
          </ac:spMkLst>
        </pc:spChg>
        <pc:spChg chg="del">
          <ac:chgData name="Krisztina Nádasi-Malinka" userId="5e289082-69e5-4b13-8311-4cedd30d5b41" providerId="ADAL" clId="{FBA53BD0-3A1D-4F21-B086-5B7B4017C76C}" dt="2021-11-26T14:21:41.396" v="358" actId="478"/>
          <ac:spMkLst>
            <pc:docMk/>
            <pc:sldMk cId="2802998228" sldId="314"/>
            <ac:spMk id="16" creationId="{00000000-0000-0000-0000-000000000000}"/>
          </ac:spMkLst>
        </pc:spChg>
        <pc:spChg chg="add mod">
          <ac:chgData name="Krisztina Nádasi-Malinka" userId="5e289082-69e5-4b13-8311-4cedd30d5b41" providerId="ADAL" clId="{FBA53BD0-3A1D-4F21-B086-5B7B4017C76C}" dt="2021-11-26T14:32:35.102" v="422" actId="1037"/>
          <ac:spMkLst>
            <pc:docMk/>
            <pc:sldMk cId="2802998228" sldId="314"/>
            <ac:spMk id="18" creationId="{9AD8181B-2DE3-400F-8878-F6082A86A410}"/>
          </ac:spMkLst>
        </pc:spChg>
        <pc:spChg chg="add mod">
          <ac:chgData name="Krisztina Nádasi-Malinka" userId="5e289082-69e5-4b13-8311-4cedd30d5b41" providerId="ADAL" clId="{FBA53BD0-3A1D-4F21-B086-5B7B4017C76C}" dt="2021-11-26T14:32:35.102" v="422" actId="1037"/>
          <ac:spMkLst>
            <pc:docMk/>
            <pc:sldMk cId="2802998228" sldId="314"/>
            <ac:spMk id="19" creationId="{D877ED04-470E-4839-8EC8-A659607B516B}"/>
          </ac:spMkLst>
        </pc:spChg>
        <pc:spChg chg="add mod">
          <ac:chgData name="Krisztina Nádasi-Malinka" userId="5e289082-69e5-4b13-8311-4cedd30d5b41" providerId="ADAL" clId="{FBA53BD0-3A1D-4F21-B086-5B7B4017C76C}" dt="2021-11-26T14:33:17.272" v="438" actId="1037"/>
          <ac:spMkLst>
            <pc:docMk/>
            <pc:sldMk cId="2802998228" sldId="314"/>
            <ac:spMk id="20" creationId="{50478E00-D1EC-4B01-A1A6-521546046DAE}"/>
          </ac:spMkLst>
        </pc:spChg>
        <pc:spChg chg="add del mod">
          <ac:chgData name="Krisztina Nádasi-Malinka" userId="5e289082-69e5-4b13-8311-4cedd30d5b41" providerId="ADAL" clId="{FBA53BD0-3A1D-4F21-B086-5B7B4017C76C}" dt="2021-11-26T07:48:30.742" v="159" actId="478"/>
          <ac:spMkLst>
            <pc:docMk/>
            <pc:sldMk cId="2802998228" sldId="314"/>
            <ac:spMk id="20" creationId="{8C5A6D18-6244-4168-AC34-AAB666F872A6}"/>
          </ac:spMkLst>
        </pc:spChg>
        <pc:spChg chg="add del mod">
          <ac:chgData name="Krisztina Nádasi-Malinka" userId="5e289082-69e5-4b13-8311-4cedd30d5b41" providerId="ADAL" clId="{FBA53BD0-3A1D-4F21-B086-5B7B4017C76C}" dt="2021-11-26T07:48:27.772" v="158" actId="478"/>
          <ac:spMkLst>
            <pc:docMk/>
            <pc:sldMk cId="2802998228" sldId="314"/>
            <ac:spMk id="22" creationId="{EAD9418D-CD12-4E5B-959E-48CC7AABCC58}"/>
          </ac:spMkLst>
        </pc:spChg>
        <pc:spChg chg="add mod">
          <ac:chgData name="Krisztina Nádasi-Malinka" userId="5e289082-69e5-4b13-8311-4cedd30d5b41" providerId="ADAL" clId="{FBA53BD0-3A1D-4F21-B086-5B7B4017C76C}" dt="2021-11-26T08:23:27.697" v="219" actId="1076"/>
          <ac:spMkLst>
            <pc:docMk/>
            <pc:sldMk cId="2802998228" sldId="314"/>
            <ac:spMk id="23" creationId="{41A44644-F08A-4EC6-9395-2F0CA6BBD629}"/>
          </ac:spMkLst>
        </pc:spChg>
        <pc:spChg chg="add mod">
          <ac:chgData name="Krisztina Nádasi-Malinka" userId="5e289082-69e5-4b13-8311-4cedd30d5b41" providerId="ADAL" clId="{FBA53BD0-3A1D-4F21-B086-5B7B4017C76C}" dt="2021-11-26T08:23:18.831" v="218" actId="1076"/>
          <ac:spMkLst>
            <pc:docMk/>
            <pc:sldMk cId="2802998228" sldId="314"/>
            <ac:spMk id="24" creationId="{2D234C87-924A-44C0-A9CB-A0E7A1BFB9FC}"/>
          </ac:spMkLst>
        </pc:spChg>
        <pc:spChg chg="add mod">
          <ac:chgData name="Krisztina Nádasi-Malinka" userId="5e289082-69e5-4b13-8311-4cedd30d5b41" providerId="ADAL" clId="{FBA53BD0-3A1D-4F21-B086-5B7B4017C76C}" dt="2021-11-26T08:23:08.651" v="214" actId="1076"/>
          <ac:spMkLst>
            <pc:docMk/>
            <pc:sldMk cId="2802998228" sldId="314"/>
            <ac:spMk id="25" creationId="{9A2D6E2C-CD37-468D-A9DE-57E271FE4F88}"/>
          </ac:spMkLst>
        </pc:spChg>
        <pc:spChg chg="add mod">
          <ac:chgData name="Krisztina Nádasi-Malinka" userId="5e289082-69e5-4b13-8311-4cedd30d5b41" providerId="ADAL" clId="{FBA53BD0-3A1D-4F21-B086-5B7B4017C76C}" dt="2021-11-26T14:34:31.275" v="448" actId="1035"/>
          <ac:spMkLst>
            <pc:docMk/>
            <pc:sldMk cId="2802998228" sldId="314"/>
            <ac:spMk id="26" creationId="{F0E764E7-6FFA-4CC2-A456-E5A03FE5976E}"/>
          </ac:spMkLst>
        </pc:spChg>
        <pc:spChg chg="add mod">
          <ac:chgData name="Krisztina Nádasi-Malinka" userId="5e289082-69e5-4b13-8311-4cedd30d5b41" providerId="ADAL" clId="{FBA53BD0-3A1D-4F21-B086-5B7B4017C76C}" dt="2021-11-26T14:32:46.868" v="427" actId="1036"/>
          <ac:spMkLst>
            <pc:docMk/>
            <pc:sldMk cId="2802998228" sldId="314"/>
            <ac:spMk id="27" creationId="{46EC79AA-975D-4667-8C2C-C19D25A18D69}"/>
          </ac:spMkLst>
        </pc:spChg>
        <pc:spChg chg="add del mod">
          <ac:chgData name="Krisztina Nádasi-Malinka" userId="5e289082-69e5-4b13-8311-4cedd30d5b41" providerId="ADAL" clId="{FBA53BD0-3A1D-4F21-B086-5B7B4017C76C}" dt="2021-11-26T14:34:58.978" v="449" actId="478"/>
          <ac:spMkLst>
            <pc:docMk/>
            <pc:sldMk cId="2802998228" sldId="314"/>
            <ac:spMk id="28" creationId="{C3996AA0-EA40-4924-ABF9-F283C6BB27CF}"/>
          </ac:spMkLst>
        </pc:spChg>
        <pc:spChg chg="add mod">
          <ac:chgData name="Krisztina Nádasi-Malinka" userId="5e289082-69e5-4b13-8311-4cedd30d5b41" providerId="ADAL" clId="{FBA53BD0-3A1D-4F21-B086-5B7B4017C76C}" dt="2021-11-26T14:32:52.204" v="432" actId="1038"/>
          <ac:spMkLst>
            <pc:docMk/>
            <pc:sldMk cId="2802998228" sldId="314"/>
            <ac:spMk id="32" creationId="{E1B2CB61-3893-4112-9CA8-1C915E937A91}"/>
          </ac:spMkLst>
        </pc:spChg>
        <pc:spChg chg="add mod">
          <ac:chgData name="Krisztina Nádasi-Malinka" userId="5e289082-69e5-4b13-8311-4cedd30d5b41" providerId="ADAL" clId="{FBA53BD0-3A1D-4F21-B086-5B7B4017C76C}" dt="2021-11-26T14:35:13.364" v="454" actId="1037"/>
          <ac:spMkLst>
            <pc:docMk/>
            <pc:sldMk cId="2802998228" sldId="314"/>
            <ac:spMk id="33" creationId="{A783F5D6-709D-4619-9E97-D7AAE55F15CA}"/>
          </ac:spMkLst>
        </pc:spChg>
        <pc:graphicFrameChg chg="del mod modGraphic">
          <ac:chgData name="Krisztina Nádasi-Malinka" userId="5e289082-69e5-4b13-8311-4cedd30d5b41" providerId="ADAL" clId="{FBA53BD0-3A1D-4F21-B086-5B7B4017C76C}" dt="2021-11-26T07:47:06.275" v="128" actId="478"/>
          <ac:graphicFrameMkLst>
            <pc:docMk/>
            <pc:sldMk cId="2802998228" sldId="314"/>
            <ac:graphicFrameMk id="4" creationId="{00000000-0000-0000-0000-000000000000}"/>
          </ac:graphicFrameMkLst>
        </pc:graphicFrameChg>
        <pc:graphicFrameChg chg="add del mod ord modGraphic">
          <ac:chgData name="Krisztina Nádasi-Malinka" userId="5e289082-69e5-4b13-8311-4cedd30d5b41" providerId="ADAL" clId="{FBA53BD0-3A1D-4F21-B086-5B7B4017C76C}" dt="2021-11-26T14:27:37.388" v="364" actId="478"/>
          <ac:graphicFrameMkLst>
            <pc:docMk/>
            <pc:sldMk cId="2802998228" sldId="314"/>
            <ac:graphicFrameMk id="5" creationId="{432E3471-0760-46E5-A735-BBA28B59D99D}"/>
          </ac:graphicFrameMkLst>
        </pc:graphicFrameChg>
        <pc:graphicFrameChg chg="add del mod">
          <ac:chgData name="Krisztina Nádasi-Malinka" userId="5e289082-69e5-4b13-8311-4cedd30d5b41" providerId="ADAL" clId="{FBA53BD0-3A1D-4F21-B086-5B7B4017C76C}" dt="2021-11-26T14:27:43.049" v="366"/>
          <ac:graphicFrameMkLst>
            <pc:docMk/>
            <pc:sldMk cId="2802998228" sldId="314"/>
            <ac:graphicFrameMk id="8" creationId="{9674D9E7-20B6-4E9D-B126-FB2F649F9768}"/>
          </ac:graphicFrameMkLst>
        </pc:graphicFrameChg>
        <pc:graphicFrameChg chg="add del mod">
          <ac:chgData name="Krisztina Nádasi-Malinka" userId="5e289082-69e5-4b13-8311-4cedd30d5b41" providerId="ADAL" clId="{FBA53BD0-3A1D-4F21-B086-5B7B4017C76C}" dt="2021-11-26T14:28:25.268" v="387"/>
          <ac:graphicFrameMkLst>
            <pc:docMk/>
            <pc:sldMk cId="2802998228" sldId="314"/>
            <ac:graphicFrameMk id="10" creationId="{1AA0A534-2A44-4097-9483-A2ADFD39AC5E}"/>
          </ac:graphicFrameMkLst>
        </pc:graphicFrameChg>
        <pc:graphicFrameChg chg="add del mod">
          <ac:chgData name="Krisztina Nádasi-Malinka" userId="5e289082-69e5-4b13-8311-4cedd30d5b41" providerId="ADAL" clId="{FBA53BD0-3A1D-4F21-B086-5B7B4017C76C}" dt="2021-11-26T14:32:09.124" v="413"/>
          <ac:graphicFrameMkLst>
            <pc:docMk/>
            <pc:sldMk cId="2802998228" sldId="314"/>
            <ac:graphicFrameMk id="13" creationId="{6BB07841-E9F9-4E15-8F23-4BFA77EA6B36}"/>
          </ac:graphicFrameMkLst>
        </pc:graphicFrameChg>
        <pc:graphicFrameChg chg="add del mod ord modGraphic">
          <ac:chgData name="Krisztina Nádasi-Malinka" userId="5e289082-69e5-4b13-8311-4cedd30d5b41" providerId="ADAL" clId="{FBA53BD0-3A1D-4F21-B086-5B7B4017C76C}" dt="2021-11-26T14:25:28.758" v="359" actId="478"/>
          <ac:graphicFrameMkLst>
            <pc:docMk/>
            <pc:sldMk cId="2802998228" sldId="314"/>
            <ac:graphicFrameMk id="17" creationId="{CADE37F1-244C-4413-A130-097EE21CF5A4}"/>
          </ac:graphicFrameMkLst>
        </pc:graphicFrameChg>
        <pc:picChg chg="add del mod ord">
          <ac:chgData name="Krisztina Nádasi-Malinka" userId="5e289082-69e5-4b13-8311-4cedd30d5b41" providerId="ADAL" clId="{FBA53BD0-3A1D-4F21-B086-5B7B4017C76C}" dt="2021-11-26T14:28:10.398" v="384" actId="478"/>
          <ac:picMkLst>
            <pc:docMk/>
            <pc:sldMk cId="2802998228" sldId="314"/>
            <ac:picMk id="9" creationId="{80E89C00-E959-426E-856C-D219F3CFBC1C}"/>
          </ac:picMkLst>
        </pc:picChg>
        <pc:picChg chg="add del mod ord">
          <ac:chgData name="Krisztina Nádasi-Malinka" userId="5e289082-69e5-4b13-8311-4cedd30d5b41" providerId="ADAL" clId="{FBA53BD0-3A1D-4F21-B086-5B7B4017C76C}" dt="2021-11-26T14:32:04.607" v="411" actId="478"/>
          <ac:picMkLst>
            <pc:docMk/>
            <pc:sldMk cId="2802998228" sldId="314"/>
            <ac:picMk id="11" creationId="{EA3495B6-A53A-4FD1-B527-D4A43BDF34D0}"/>
          </ac:picMkLst>
        </pc:picChg>
        <pc:picChg chg="add mod ord">
          <ac:chgData name="Krisztina Nádasi-Malinka" userId="5e289082-69e5-4b13-8311-4cedd30d5b41" providerId="ADAL" clId="{FBA53BD0-3A1D-4F21-B086-5B7B4017C76C}" dt="2021-11-26T14:32:23.942" v="419" actId="1037"/>
          <ac:picMkLst>
            <pc:docMk/>
            <pc:sldMk cId="2802998228" sldId="314"/>
            <ac:picMk id="15" creationId="{9E9E7D44-DEBA-4F47-82C4-D24DD130E056}"/>
          </ac:picMkLst>
        </pc:picChg>
        <pc:cxnChg chg="add mod">
          <ac:chgData name="Krisztina Nádasi-Malinka" userId="5e289082-69e5-4b13-8311-4cedd30d5b41" providerId="ADAL" clId="{FBA53BD0-3A1D-4F21-B086-5B7B4017C76C}" dt="2021-11-26T14:33:10.079" v="435" actId="14100"/>
          <ac:cxnSpMkLst>
            <pc:docMk/>
            <pc:sldMk cId="2802998228" sldId="314"/>
            <ac:cxnSpMk id="30" creationId="{569DFA44-EEBA-4F4A-BE01-D6A86595A2E4}"/>
          </ac:cxnSpMkLst>
        </pc:cxnChg>
        <pc:cxnChg chg="add del mod">
          <ac:chgData name="Krisztina Nádasi-Malinka" userId="5e289082-69e5-4b13-8311-4cedd30d5b41" providerId="ADAL" clId="{FBA53BD0-3A1D-4F21-B086-5B7B4017C76C}" dt="2021-11-26T08:26:26.840" v="267" actId="478"/>
          <ac:cxnSpMkLst>
            <pc:docMk/>
            <pc:sldMk cId="2802998228" sldId="314"/>
            <ac:cxnSpMk id="31" creationId="{B55160BD-F024-4ABD-A6FE-76378242341F}"/>
          </ac:cxnSpMkLst>
        </pc:cxnChg>
        <pc:cxnChg chg="add mod">
          <ac:chgData name="Krisztina Nádasi-Malinka" userId="5e289082-69e5-4b13-8311-4cedd30d5b41" providerId="ADAL" clId="{FBA53BD0-3A1D-4F21-B086-5B7B4017C76C}" dt="2021-11-26T14:33:01.630" v="434" actId="14100"/>
          <ac:cxnSpMkLst>
            <pc:docMk/>
            <pc:sldMk cId="2802998228" sldId="314"/>
            <ac:cxnSpMk id="34" creationId="{4F7E07D4-69AE-4D81-9951-E86F3DBA72CF}"/>
          </ac:cxnSpMkLst>
        </pc:cxnChg>
      </pc:sldChg>
      <pc:sldChg chg="addSp delSp modSp mod">
        <pc:chgData name="Krisztina Nádasi-Malinka" userId="5e289082-69e5-4b13-8311-4cedd30d5b41" providerId="ADAL" clId="{FBA53BD0-3A1D-4F21-B086-5B7B4017C76C}" dt="2021-11-29T22:25:54.343" v="2030"/>
        <pc:sldMkLst>
          <pc:docMk/>
          <pc:sldMk cId="3911303066" sldId="316"/>
        </pc:sldMkLst>
        <pc:spChg chg="mod">
          <ac:chgData name="Krisztina Nádasi-Malinka" userId="5e289082-69e5-4b13-8311-4cedd30d5b41" providerId="ADAL" clId="{FBA53BD0-3A1D-4F21-B086-5B7B4017C76C}" dt="2021-11-29T11:30:28.290" v="776" actId="26606"/>
          <ac:spMkLst>
            <pc:docMk/>
            <pc:sldMk cId="3911303066" sldId="316"/>
            <ac:spMk id="2" creationId="{00000000-0000-0000-0000-000000000000}"/>
          </ac:spMkLst>
        </pc:spChg>
        <pc:spChg chg="add del mod">
          <ac:chgData name="Krisztina Nádasi-Malinka" userId="5e289082-69e5-4b13-8311-4cedd30d5b41" providerId="ADAL" clId="{FBA53BD0-3A1D-4F21-B086-5B7B4017C76C}" dt="2021-11-29T11:30:28.290" v="776" actId="26606"/>
          <ac:spMkLst>
            <pc:docMk/>
            <pc:sldMk cId="3911303066" sldId="316"/>
            <ac:spMk id="3" creationId="{00000000-0000-0000-0000-000000000000}"/>
          </ac:spMkLst>
        </pc:spChg>
        <pc:spChg chg="add del mod">
          <ac:chgData name="Krisztina Nádasi-Malinka" userId="5e289082-69e5-4b13-8311-4cedd30d5b41" providerId="ADAL" clId="{FBA53BD0-3A1D-4F21-B086-5B7B4017C76C}" dt="2021-11-26T15:01:19.673" v="599" actId="478"/>
          <ac:spMkLst>
            <pc:docMk/>
            <pc:sldMk cId="3911303066" sldId="316"/>
            <ac:spMk id="6" creationId="{67563EC8-EBA3-4AEC-B08F-63C689073F55}"/>
          </ac:spMkLst>
        </pc:spChg>
        <pc:spChg chg="add del">
          <ac:chgData name="Krisztina Nádasi-Malinka" userId="5e289082-69e5-4b13-8311-4cedd30d5b41" providerId="ADAL" clId="{FBA53BD0-3A1D-4F21-B086-5B7B4017C76C}" dt="2021-11-29T11:30:18.994" v="773" actId="26606"/>
          <ac:spMkLst>
            <pc:docMk/>
            <pc:sldMk cId="3911303066" sldId="316"/>
            <ac:spMk id="9" creationId="{82CF9B27-1BB0-43A9-BC22-480EB33DEFBB}"/>
          </ac:spMkLst>
        </pc:spChg>
        <pc:spChg chg="add del">
          <ac:chgData name="Krisztina Nádasi-Malinka" userId="5e289082-69e5-4b13-8311-4cedd30d5b41" providerId="ADAL" clId="{FBA53BD0-3A1D-4F21-B086-5B7B4017C76C}" dt="2021-11-29T11:30:28.287" v="775" actId="26606"/>
          <ac:spMkLst>
            <pc:docMk/>
            <pc:sldMk cId="3911303066" sldId="316"/>
            <ac:spMk id="11" creationId="{82CF9B27-1BB0-43A9-BC22-480EB33DEFBB}"/>
          </ac:spMkLst>
        </pc:spChg>
        <pc:spChg chg="add del mod">
          <ac:chgData name="Krisztina Nádasi-Malinka" userId="5e289082-69e5-4b13-8311-4cedd30d5b41" providerId="ADAL" clId="{FBA53BD0-3A1D-4F21-B086-5B7B4017C76C}" dt="2021-11-29T11:32:15.532" v="782" actId="478"/>
          <ac:spMkLst>
            <pc:docMk/>
            <pc:sldMk cId="3911303066" sldId="316"/>
            <ac:spMk id="14" creationId="{77D9FAC9-60AA-4A8F-A6A1-E245732C887E}"/>
          </ac:spMkLst>
        </pc:spChg>
        <pc:graphicFrameChg chg="add del">
          <ac:chgData name="Krisztina Nádasi-Malinka" userId="5e289082-69e5-4b13-8311-4cedd30d5b41" providerId="ADAL" clId="{FBA53BD0-3A1D-4F21-B086-5B7B4017C76C}" dt="2021-11-29T11:30:18.994" v="773" actId="26606"/>
          <ac:graphicFrameMkLst>
            <pc:docMk/>
            <pc:sldMk cId="3911303066" sldId="316"/>
            <ac:graphicFrameMk id="7" creationId="{AABF2D43-EE1D-4243-9CC1-9401C6B014F9}"/>
          </ac:graphicFrameMkLst>
        </pc:graphicFrameChg>
        <pc:graphicFrameChg chg="add del">
          <ac:chgData name="Krisztina Nádasi-Malinka" userId="5e289082-69e5-4b13-8311-4cedd30d5b41" providerId="ADAL" clId="{FBA53BD0-3A1D-4F21-B086-5B7B4017C76C}" dt="2021-11-29T11:30:28.287" v="775" actId="26606"/>
          <ac:graphicFrameMkLst>
            <pc:docMk/>
            <pc:sldMk cId="3911303066" sldId="316"/>
            <ac:graphicFrameMk id="12" creationId="{9BE04FCC-308C-477A-9485-81BD31407E8F}"/>
          </ac:graphicFrameMkLst>
        </pc:graphicFrameChg>
        <pc:graphicFrameChg chg="add mod">
          <ac:chgData name="Krisztina Nádasi-Malinka" userId="5e289082-69e5-4b13-8311-4cedd30d5b41" providerId="ADAL" clId="{FBA53BD0-3A1D-4F21-B086-5B7B4017C76C}" dt="2021-11-29T22:15:38.407" v="1907" actId="207"/>
          <ac:graphicFrameMkLst>
            <pc:docMk/>
            <pc:sldMk cId="3911303066" sldId="316"/>
            <ac:graphicFrameMk id="15" creationId="{D92E6954-8222-4920-8F16-CE3D8C384665}"/>
          </ac:graphicFrameMkLst>
        </pc:graphicFrameChg>
        <pc:picChg chg="del">
          <ac:chgData name="Krisztina Nádasi-Malinka" userId="5e289082-69e5-4b13-8311-4cedd30d5b41" providerId="ADAL" clId="{FBA53BD0-3A1D-4F21-B086-5B7B4017C76C}" dt="2021-11-26T15:01:12.995" v="598" actId="478"/>
          <ac:picMkLst>
            <pc:docMk/>
            <pc:sldMk cId="3911303066" sldId="316"/>
            <ac:picMk id="5" creationId="{00000000-0000-0000-0000-000000000000}"/>
          </ac:picMkLst>
        </pc:picChg>
        <pc:picChg chg="add del mod">
          <ac:chgData name="Krisztina Nádasi-Malinka" userId="5e289082-69e5-4b13-8311-4cedd30d5b41" providerId="ADAL" clId="{FBA53BD0-3A1D-4F21-B086-5B7B4017C76C}" dt="2021-11-29T22:15:41.636" v="1908" actId="478"/>
          <ac:picMkLst>
            <pc:docMk/>
            <pc:sldMk cId="3911303066" sldId="316"/>
            <ac:picMk id="13" creationId="{99C2F23B-93C6-4EDD-9A4B-7897A3146B20}"/>
          </ac:picMkLst>
        </pc:picChg>
        <pc:picChg chg="add mod">
          <ac:chgData name="Krisztina Nádasi-Malinka" userId="5e289082-69e5-4b13-8311-4cedd30d5b41" providerId="ADAL" clId="{FBA53BD0-3A1D-4F21-B086-5B7B4017C76C}" dt="2021-11-29T22:25:54.343" v="2030"/>
          <ac:picMkLst>
            <pc:docMk/>
            <pc:sldMk cId="3911303066" sldId="316"/>
            <ac:picMk id="16" creationId="{0D760F61-E88D-4BAA-A156-4F594467BAEE}"/>
          </ac:picMkLst>
        </pc:picChg>
      </pc:sldChg>
      <pc:sldChg chg="addSp modSp mod modAnim">
        <pc:chgData name="Krisztina Nádasi-Malinka" userId="5e289082-69e5-4b13-8311-4cedd30d5b41" providerId="ADAL" clId="{FBA53BD0-3A1D-4F21-B086-5B7B4017C76C}" dt="2021-11-29T22:27:47.606" v="2071" actId="113"/>
        <pc:sldMkLst>
          <pc:docMk/>
          <pc:sldMk cId="1169384669" sldId="317"/>
        </pc:sldMkLst>
        <pc:spChg chg="mod">
          <ac:chgData name="Krisztina Nádasi-Malinka" userId="5e289082-69e5-4b13-8311-4cedd30d5b41" providerId="ADAL" clId="{FBA53BD0-3A1D-4F21-B086-5B7B4017C76C}" dt="2021-11-29T22:27:47.606" v="2071" actId="113"/>
          <ac:spMkLst>
            <pc:docMk/>
            <pc:sldMk cId="1169384669" sldId="317"/>
            <ac:spMk id="3" creationId="{00000000-0000-0000-0000-000000000000}"/>
          </ac:spMkLst>
        </pc:spChg>
        <pc:picChg chg="add mod">
          <ac:chgData name="Krisztina Nádasi-Malinka" userId="5e289082-69e5-4b13-8311-4cedd30d5b41" providerId="ADAL" clId="{FBA53BD0-3A1D-4F21-B086-5B7B4017C76C}" dt="2021-11-29T22:25:51.198" v="2029"/>
          <ac:picMkLst>
            <pc:docMk/>
            <pc:sldMk cId="1169384669" sldId="317"/>
            <ac:picMk id="6" creationId="{7C4CCB25-AEB5-47E6-B85F-B5994816FDCC}"/>
          </ac:picMkLst>
        </pc:picChg>
      </pc:sldChg>
      <pc:sldChg chg="addSp delSp modSp mod ord modNotesTx">
        <pc:chgData name="Krisztina Nádasi-Malinka" userId="5e289082-69e5-4b13-8311-4cedd30d5b41" providerId="ADAL" clId="{FBA53BD0-3A1D-4F21-B086-5B7B4017C76C}" dt="2021-11-29T22:27:17.826" v="2070" actId="1035"/>
        <pc:sldMkLst>
          <pc:docMk/>
          <pc:sldMk cId="3959989223" sldId="318"/>
        </pc:sldMkLst>
        <pc:spChg chg="mod">
          <ac:chgData name="Krisztina Nádasi-Malinka" userId="5e289082-69e5-4b13-8311-4cedd30d5b41" providerId="ADAL" clId="{FBA53BD0-3A1D-4F21-B086-5B7B4017C76C}" dt="2021-11-26T14:37:56.880" v="482" actId="20577"/>
          <ac:spMkLst>
            <pc:docMk/>
            <pc:sldMk cId="3959989223" sldId="318"/>
            <ac:spMk id="2" creationId="{00000000-0000-0000-0000-000000000000}"/>
          </ac:spMkLst>
        </pc:spChg>
        <pc:spChg chg="mod">
          <ac:chgData name="Krisztina Nádasi-Malinka" userId="5e289082-69e5-4b13-8311-4cedd30d5b41" providerId="ADAL" clId="{FBA53BD0-3A1D-4F21-B086-5B7B4017C76C}" dt="2021-11-29T22:02:55.900" v="1636"/>
          <ac:spMkLst>
            <pc:docMk/>
            <pc:sldMk cId="3959989223" sldId="318"/>
            <ac:spMk id="3" creationId="{00000000-0000-0000-0000-000000000000}"/>
          </ac:spMkLst>
        </pc:spChg>
        <pc:spChg chg="add del mod">
          <ac:chgData name="Krisztina Nádasi-Malinka" userId="5e289082-69e5-4b13-8311-4cedd30d5b41" providerId="ADAL" clId="{FBA53BD0-3A1D-4F21-B086-5B7B4017C76C}" dt="2021-11-29T22:02:48.669" v="1634"/>
          <ac:spMkLst>
            <pc:docMk/>
            <pc:sldMk cId="3959989223" sldId="318"/>
            <ac:spMk id="7" creationId="{23ECABF3-75DB-4DA9-B737-84D5EF6FECD6}"/>
          </ac:spMkLst>
        </pc:spChg>
        <pc:spChg chg="add del mod">
          <ac:chgData name="Krisztina Nádasi-Malinka" userId="5e289082-69e5-4b13-8311-4cedd30d5b41" providerId="ADAL" clId="{FBA53BD0-3A1D-4F21-B086-5B7B4017C76C}" dt="2021-11-29T22:02:48.669" v="1634"/>
          <ac:spMkLst>
            <pc:docMk/>
            <pc:sldMk cId="3959989223" sldId="318"/>
            <ac:spMk id="9" creationId="{716CF86C-48BC-4C77-9011-7B5CE8181149}"/>
          </ac:spMkLst>
        </pc:spChg>
        <pc:spChg chg="add del mod">
          <ac:chgData name="Krisztina Nádasi-Malinka" userId="5e289082-69e5-4b13-8311-4cedd30d5b41" providerId="ADAL" clId="{FBA53BD0-3A1D-4F21-B086-5B7B4017C76C}" dt="2021-11-29T22:04:15.758" v="1813"/>
          <ac:spMkLst>
            <pc:docMk/>
            <pc:sldMk cId="3959989223" sldId="318"/>
            <ac:spMk id="11" creationId="{90FE8239-5EA0-4421-B913-8BC7BE3F88DD}"/>
          </ac:spMkLst>
        </pc:spChg>
        <pc:picChg chg="del">
          <ac:chgData name="Krisztina Nádasi-Malinka" userId="5e289082-69e5-4b13-8311-4cedd30d5b41" providerId="ADAL" clId="{FBA53BD0-3A1D-4F21-B086-5B7B4017C76C}" dt="2021-11-26T14:38:02.353" v="483" actId="478"/>
          <ac:picMkLst>
            <pc:docMk/>
            <pc:sldMk cId="3959989223" sldId="318"/>
            <ac:picMk id="4" creationId="{00000000-0000-0000-0000-000000000000}"/>
          </ac:picMkLst>
        </pc:picChg>
        <pc:picChg chg="add mod">
          <ac:chgData name="Krisztina Nádasi-Malinka" userId="5e289082-69e5-4b13-8311-4cedd30d5b41" providerId="ADAL" clId="{FBA53BD0-3A1D-4F21-B086-5B7B4017C76C}" dt="2021-11-29T22:27:17.826" v="2070" actId="1035"/>
          <ac:picMkLst>
            <pc:docMk/>
            <pc:sldMk cId="3959989223" sldId="318"/>
            <ac:picMk id="6" creationId="{E9FD6E35-7BE9-436A-9072-0496681569B2}"/>
          </ac:picMkLst>
        </pc:picChg>
        <pc:picChg chg="add del mod">
          <ac:chgData name="Krisztina Nádasi-Malinka" userId="5e289082-69e5-4b13-8311-4cedd30d5b41" providerId="ADAL" clId="{FBA53BD0-3A1D-4F21-B086-5B7B4017C76C}" dt="2021-11-29T22:02:48.669" v="1634"/>
          <ac:picMkLst>
            <pc:docMk/>
            <pc:sldMk cId="3959989223" sldId="318"/>
            <ac:picMk id="8" creationId="{4C152954-8870-4EE1-A787-019511A43795}"/>
          </ac:picMkLst>
        </pc:picChg>
        <pc:picChg chg="add del mod">
          <ac:chgData name="Krisztina Nádasi-Malinka" userId="5e289082-69e5-4b13-8311-4cedd30d5b41" providerId="ADAL" clId="{FBA53BD0-3A1D-4F21-B086-5B7B4017C76C}" dt="2021-11-29T22:27:09.996" v="2051" actId="478"/>
          <ac:picMkLst>
            <pc:docMk/>
            <pc:sldMk cId="3959989223" sldId="318"/>
            <ac:picMk id="12" creationId="{C1670D1A-C625-48B0-907B-2B43F20A7D8E}"/>
          </ac:picMkLst>
        </pc:picChg>
        <pc:picChg chg="add mod">
          <ac:chgData name="Krisztina Nádasi-Malinka" userId="5e289082-69e5-4b13-8311-4cedd30d5b41" providerId="ADAL" clId="{FBA53BD0-3A1D-4F21-B086-5B7B4017C76C}" dt="2021-11-29T22:27:11.276" v="2052"/>
          <ac:picMkLst>
            <pc:docMk/>
            <pc:sldMk cId="3959989223" sldId="318"/>
            <ac:picMk id="13" creationId="{9372F862-8178-4AD0-8583-4A5BA6AB6154}"/>
          </ac:picMkLst>
        </pc:picChg>
      </pc:sldChg>
      <pc:sldChg chg="addSp modSp mod modAnim">
        <pc:chgData name="Krisztina Nádasi-Malinka" userId="5e289082-69e5-4b13-8311-4cedd30d5b41" providerId="ADAL" clId="{FBA53BD0-3A1D-4F21-B086-5B7B4017C76C}" dt="2021-11-29T22:24:28.077" v="1999" actId="1076"/>
        <pc:sldMkLst>
          <pc:docMk/>
          <pc:sldMk cId="1947016734" sldId="321"/>
        </pc:sldMkLst>
        <pc:spChg chg="mod">
          <ac:chgData name="Krisztina Nádasi-Malinka" userId="5e289082-69e5-4b13-8311-4cedd30d5b41" providerId="ADAL" clId="{FBA53BD0-3A1D-4F21-B086-5B7B4017C76C}" dt="2021-11-26T07:36:47.309" v="98" actId="1036"/>
          <ac:spMkLst>
            <pc:docMk/>
            <pc:sldMk cId="1947016734" sldId="321"/>
            <ac:spMk id="3" creationId="{00000000-0000-0000-0000-000000000000}"/>
          </ac:spMkLst>
        </pc:spChg>
        <pc:spChg chg="mod">
          <ac:chgData name="Krisztina Nádasi-Malinka" userId="5e289082-69e5-4b13-8311-4cedd30d5b41" providerId="ADAL" clId="{FBA53BD0-3A1D-4F21-B086-5B7B4017C76C}" dt="2021-11-29T22:23:59.472" v="1990" actId="1035"/>
          <ac:spMkLst>
            <pc:docMk/>
            <pc:sldMk cId="1947016734" sldId="321"/>
            <ac:spMk id="4" creationId="{00000000-0000-0000-0000-000000000000}"/>
          </ac:spMkLst>
        </pc:spChg>
        <pc:spChg chg="mod">
          <ac:chgData name="Krisztina Nádasi-Malinka" userId="5e289082-69e5-4b13-8311-4cedd30d5b41" providerId="ADAL" clId="{FBA53BD0-3A1D-4F21-B086-5B7B4017C76C}" dt="2021-11-26T07:31:11.364" v="83" actId="179"/>
          <ac:spMkLst>
            <pc:docMk/>
            <pc:sldMk cId="1947016734" sldId="321"/>
            <ac:spMk id="5" creationId="{00000000-0000-0000-0000-000000000000}"/>
          </ac:spMkLst>
        </pc:spChg>
        <pc:spChg chg="mod">
          <ac:chgData name="Krisztina Nádasi-Malinka" userId="5e289082-69e5-4b13-8311-4cedd30d5b41" providerId="ADAL" clId="{FBA53BD0-3A1D-4F21-B086-5B7B4017C76C}" dt="2021-11-29T22:24:28.077" v="1999" actId="1076"/>
          <ac:spMkLst>
            <pc:docMk/>
            <pc:sldMk cId="1947016734" sldId="321"/>
            <ac:spMk id="6" creationId="{00000000-0000-0000-0000-000000000000}"/>
          </ac:spMkLst>
        </pc:spChg>
        <pc:picChg chg="add mod">
          <ac:chgData name="Krisztina Nádasi-Malinka" userId="5e289082-69e5-4b13-8311-4cedd30d5b41" providerId="ADAL" clId="{FBA53BD0-3A1D-4F21-B086-5B7B4017C76C}" dt="2021-11-29T22:22:45.922" v="1983" actId="1076"/>
          <ac:picMkLst>
            <pc:docMk/>
            <pc:sldMk cId="1947016734" sldId="321"/>
            <ac:picMk id="18" creationId="{2197C1DB-A064-4D14-9018-4324542B7AAD}"/>
          </ac:picMkLst>
        </pc:picChg>
        <pc:cxnChg chg="add mod">
          <ac:chgData name="Krisztina Nádasi-Malinka" userId="5e289082-69e5-4b13-8311-4cedd30d5b41" providerId="ADAL" clId="{FBA53BD0-3A1D-4F21-B086-5B7B4017C76C}" dt="2021-11-29T22:23:24.391" v="1987" actId="14100"/>
          <ac:cxnSpMkLst>
            <pc:docMk/>
            <pc:sldMk cId="1947016734" sldId="321"/>
            <ac:cxnSpMk id="8" creationId="{560274CE-D158-4CCC-AAD6-2E512EEB6A88}"/>
          </ac:cxnSpMkLst>
        </pc:cxnChg>
        <pc:cxnChg chg="add mod">
          <ac:chgData name="Krisztina Nádasi-Malinka" userId="5e289082-69e5-4b13-8311-4cedd30d5b41" providerId="ADAL" clId="{FBA53BD0-3A1D-4F21-B086-5B7B4017C76C}" dt="2021-11-29T22:22:20.140" v="1980" actId="1037"/>
          <ac:cxnSpMkLst>
            <pc:docMk/>
            <pc:sldMk cId="1947016734" sldId="321"/>
            <ac:cxnSpMk id="9" creationId="{11A5AC05-F470-42B1-868A-37C2FC969579}"/>
          </ac:cxnSpMkLst>
        </pc:cxnChg>
        <pc:cxnChg chg="add mod">
          <ac:chgData name="Krisztina Nádasi-Malinka" userId="5e289082-69e5-4b13-8311-4cedd30d5b41" providerId="ADAL" clId="{FBA53BD0-3A1D-4F21-B086-5B7B4017C76C}" dt="2021-11-29T22:23:18.664" v="1986" actId="14100"/>
          <ac:cxnSpMkLst>
            <pc:docMk/>
            <pc:sldMk cId="1947016734" sldId="321"/>
            <ac:cxnSpMk id="10" creationId="{0C2785DE-8963-4C63-8C52-83889A04E6EA}"/>
          </ac:cxnSpMkLst>
        </pc:cxnChg>
        <pc:cxnChg chg="add mod">
          <ac:chgData name="Krisztina Nádasi-Malinka" userId="5e289082-69e5-4b13-8311-4cedd30d5b41" providerId="ADAL" clId="{FBA53BD0-3A1D-4F21-B086-5B7B4017C76C}" dt="2021-11-29T22:22:12.137" v="1977" actId="1037"/>
          <ac:cxnSpMkLst>
            <pc:docMk/>
            <pc:sldMk cId="1947016734" sldId="321"/>
            <ac:cxnSpMk id="13" creationId="{50640841-EFE8-44E5-84CF-29AEC89BD9F9}"/>
          </ac:cxnSpMkLst>
        </pc:cxnChg>
      </pc:sldChg>
      <pc:sldChg chg="addSp modSp mod modClrScheme chgLayout">
        <pc:chgData name="Krisztina Nádasi-Malinka" userId="5e289082-69e5-4b13-8311-4cedd30d5b41" providerId="ADAL" clId="{FBA53BD0-3A1D-4F21-B086-5B7B4017C76C}" dt="2021-11-29T22:35:23.502" v="2087" actId="113"/>
        <pc:sldMkLst>
          <pc:docMk/>
          <pc:sldMk cId="3401672820" sldId="322"/>
        </pc:sldMkLst>
        <pc:spChg chg="mod">
          <ac:chgData name="Krisztina Nádasi-Malinka" userId="5e289082-69e5-4b13-8311-4cedd30d5b41" providerId="ADAL" clId="{FBA53BD0-3A1D-4F21-B086-5B7B4017C76C}" dt="2021-11-29T22:10:00.234" v="1881" actId="6549"/>
          <ac:spMkLst>
            <pc:docMk/>
            <pc:sldMk cId="3401672820" sldId="322"/>
            <ac:spMk id="2" creationId="{00000000-0000-0000-0000-000000000000}"/>
          </ac:spMkLst>
        </pc:spChg>
        <pc:spChg chg="mod ord">
          <ac:chgData name="Krisztina Nádasi-Malinka" userId="5e289082-69e5-4b13-8311-4cedd30d5b41" providerId="ADAL" clId="{FBA53BD0-3A1D-4F21-B086-5B7B4017C76C}" dt="2021-11-29T22:35:23.502" v="2087" actId="113"/>
          <ac:spMkLst>
            <pc:docMk/>
            <pc:sldMk cId="3401672820" sldId="322"/>
            <ac:spMk id="3" creationId="{00000000-0000-0000-0000-000000000000}"/>
          </ac:spMkLst>
        </pc:spChg>
        <pc:spChg chg="add mod">
          <ac:chgData name="Krisztina Nádasi-Malinka" userId="5e289082-69e5-4b13-8311-4cedd30d5b41" providerId="ADAL" clId="{FBA53BD0-3A1D-4F21-B086-5B7B4017C76C}" dt="2021-11-29T22:33:26.600" v="2079" actId="207"/>
          <ac:spMkLst>
            <pc:docMk/>
            <pc:sldMk cId="3401672820" sldId="322"/>
            <ac:spMk id="7" creationId="{A4BAEDA9-91D6-4A9F-BA01-4D3C8D6AEE30}"/>
          </ac:spMkLst>
        </pc:spChg>
        <pc:picChg chg="add mod">
          <ac:chgData name="Krisztina Nádasi-Malinka" userId="5e289082-69e5-4b13-8311-4cedd30d5b41" providerId="ADAL" clId="{FBA53BD0-3A1D-4F21-B086-5B7B4017C76C}" dt="2021-11-29T22:12:32.811" v="1899" actId="1076"/>
          <ac:picMkLst>
            <pc:docMk/>
            <pc:sldMk cId="3401672820" sldId="322"/>
            <ac:picMk id="5" creationId="{55F45642-1255-4182-B91C-AA2F3FA9B903}"/>
          </ac:picMkLst>
        </pc:picChg>
        <pc:picChg chg="add mod">
          <ac:chgData name="Krisztina Nádasi-Malinka" userId="5e289082-69e5-4b13-8311-4cedd30d5b41" providerId="ADAL" clId="{FBA53BD0-3A1D-4F21-B086-5B7B4017C76C}" dt="2021-11-29T22:26:36.288" v="2048"/>
          <ac:picMkLst>
            <pc:docMk/>
            <pc:sldMk cId="3401672820" sldId="322"/>
            <ac:picMk id="8" creationId="{4F1355A4-7173-487C-86D3-005C30A8E3AD}"/>
          </ac:picMkLst>
        </pc:picChg>
      </pc:sldChg>
      <pc:sldChg chg="addSp delSp modSp new mod ord">
        <pc:chgData name="Krisztina Nádasi-Malinka" userId="5e289082-69e5-4b13-8311-4cedd30d5b41" providerId="ADAL" clId="{FBA53BD0-3A1D-4F21-B086-5B7B4017C76C}" dt="2021-11-29T22:34:02.057" v="2086" actId="1035"/>
        <pc:sldMkLst>
          <pc:docMk/>
          <pc:sldMk cId="3578699185" sldId="323"/>
        </pc:sldMkLst>
        <pc:spChg chg="del">
          <ac:chgData name="Krisztina Nádasi-Malinka" userId="5e289082-69e5-4b13-8311-4cedd30d5b41" providerId="ADAL" clId="{FBA53BD0-3A1D-4F21-B086-5B7B4017C76C}" dt="2021-11-29T22:01:48.309" v="1624" actId="478"/>
          <ac:spMkLst>
            <pc:docMk/>
            <pc:sldMk cId="3578699185" sldId="323"/>
            <ac:spMk id="2" creationId="{0E599520-05D6-43FE-9BC0-865B062C884A}"/>
          </ac:spMkLst>
        </pc:spChg>
        <pc:spChg chg="del">
          <ac:chgData name="Krisztina Nádasi-Malinka" userId="5e289082-69e5-4b13-8311-4cedd30d5b41" providerId="ADAL" clId="{FBA53BD0-3A1D-4F21-B086-5B7B4017C76C}" dt="2021-11-29T22:01:42.064" v="1622" actId="478"/>
          <ac:spMkLst>
            <pc:docMk/>
            <pc:sldMk cId="3578699185" sldId="323"/>
            <ac:spMk id="3" creationId="{6258E96C-781A-46E5-B2DC-DA00C5465815}"/>
          </ac:spMkLst>
        </pc:spChg>
        <pc:spChg chg="add mod">
          <ac:chgData name="Krisztina Nádasi-Malinka" userId="5e289082-69e5-4b13-8311-4cedd30d5b41" providerId="ADAL" clId="{FBA53BD0-3A1D-4F21-B086-5B7B4017C76C}" dt="2021-11-29T22:02:01.418" v="1630" actId="1035"/>
          <ac:spMkLst>
            <pc:docMk/>
            <pc:sldMk cId="3578699185" sldId="323"/>
            <ac:spMk id="4" creationId="{19DFD802-2C80-427A-A1D9-BFA557B66DE0}"/>
          </ac:spMkLst>
        </pc:spChg>
        <pc:spChg chg="add mod">
          <ac:chgData name="Krisztina Nádasi-Malinka" userId="5e289082-69e5-4b13-8311-4cedd30d5b41" providerId="ADAL" clId="{FBA53BD0-3A1D-4F21-B086-5B7B4017C76C}" dt="2021-11-29T22:16:06.925" v="1914" actId="20577"/>
          <ac:spMkLst>
            <pc:docMk/>
            <pc:sldMk cId="3578699185" sldId="323"/>
            <ac:spMk id="6" creationId="{40204299-F5AD-46E8-B4A8-16996A0ADD23}"/>
          </ac:spMkLst>
        </pc:spChg>
        <pc:picChg chg="add mod">
          <ac:chgData name="Krisztina Nádasi-Malinka" userId="5e289082-69e5-4b13-8311-4cedd30d5b41" providerId="ADAL" clId="{FBA53BD0-3A1D-4F21-B086-5B7B4017C76C}" dt="2021-11-29T22:34:02.057" v="2086" actId="1035"/>
          <ac:picMkLst>
            <pc:docMk/>
            <pc:sldMk cId="3578699185" sldId="323"/>
            <ac:picMk id="5" creationId="{6888A4CE-5093-46E3-B3A8-D7F141330BC7}"/>
          </ac:picMkLst>
        </pc:picChg>
      </pc:sldChg>
      <pc:sldMasterChg chg="del delSldLayout">
        <pc:chgData name="Krisztina Nádasi-Malinka" userId="5e289082-69e5-4b13-8311-4cedd30d5b41" providerId="ADAL" clId="{FBA53BD0-3A1D-4F21-B086-5B7B4017C76C}" dt="2021-11-29T22:01:51.467" v="1625" actId="47"/>
        <pc:sldMasterMkLst>
          <pc:docMk/>
          <pc:sldMasterMk cId="2196528735" sldId="2147483660"/>
        </pc:sldMasterMkLst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1470613123" sldId="2147483661"/>
          </pc:sldLayoutMkLst>
        </pc:sldLayoutChg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1836277933" sldId="2147483662"/>
          </pc:sldLayoutMkLst>
        </pc:sldLayoutChg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811350802" sldId="2147483663"/>
          </pc:sldLayoutMkLst>
        </pc:sldLayoutChg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2192964644" sldId="2147483664"/>
          </pc:sldLayoutMkLst>
        </pc:sldLayoutChg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1527887589" sldId="2147483665"/>
          </pc:sldLayoutMkLst>
        </pc:sldLayoutChg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1721008423" sldId="2147483666"/>
          </pc:sldLayoutMkLst>
        </pc:sldLayoutChg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3249597220" sldId="2147483667"/>
          </pc:sldLayoutMkLst>
        </pc:sldLayoutChg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2523315162" sldId="2147483668"/>
          </pc:sldLayoutMkLst>
        </pc:sldLayoutChg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154516985" sldId="2147483669"/>
          </pc:sldLayoutMkLst>
        </pc:sldLayoutChg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515335086" sldId="2147483670"/>
          </pc:sldLayoutMkLst>
        </pc:sldLayoutChg>
        <pc:sldLayoutChg chg="del">
          <pc:chgData name="Krisztina Nádasi-Malinka" userId="5e289082-69e5-4b13-8311-4cedd30d5b41" providerId="ADAL" clId="{FBA53BD0-3A1D-4F21-B086-5B7B4017C76C}" dt="2021-11-29T22:01:51.467" v="1625" actId="47"/>
          <pc:sldLayoutMkLst>
            <pc:docMk/>
            <pc:sldMasterMk cId="2196528735" sldId="2147483660"/>
            <pc:sldLayoutMk cId="3977203223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AD988F-096C-4BE6-85AD-0895FDA2FA27}" type="doc">
      <dgm:prSet loTypeId="urn:microsoft.com/office/officeart/2005/8/layout/process5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9533970-E09C-4365-8A41-57CE63A82330}">
      <dgm:prSet/>
      <dgm:spPr>
        <a:solidFill>
          <a:srgbClr val="DF2A88"/>
        </a:solidFill>
      </dgm:spPr>
      <dgm:t>
        <a:bodyPr/>
        <a:lstStyle/>
        <a:p>
          <a:r>
            <a:rPr lang="hu-HU" b="1" dirty="0"/>
            <a:t>Bevételek és kiadások </a:t>
          </a:r>
          <a:r>
            <a:rPr lang="hu-HU" dirty="0"/>
            <a:t>összegyűjtése</a:t>
          </a:r>
          <a:endParaRPr lang="en-US" dirty="0"/>
        </a:p>
      </dgm:t>
    </dgm:pt>
    <dgm:pt modelId="{1D88990C-5760-460F-BAA6-97ED13D30EF2}" type="parTrans" cxnId="{A6D75716-84DC-4D17-B11D-EDABBA163678}">
      <dgm:prSet/>
      <dgm:spPr/>
      <dgm:t>
        <a:bodyPr/>
        <a:lstStyle/>
        <a:p>
          <a:endParaRPr lang="en-US"/>
        </a:p>
      </dgm:t>
    </dgm:pt>
    <dgm:pt modelId="{40E1B760-FF35-461F-A805-C2283EB93CC4}" type="sibTrans" cxnId="{A6D75716-84DC-4D17-B11D-EDABBA163678}">
      <dgm:prSet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endParaRPr lang="en-US"/>
        </a:p>
      </dgm:t>
    </dgm:pt>
    <dgm:pt modelId="{C62F2072-FE99-432C-A72A-D83BE308328F}">
      <dgm:prSet/>
      <dgm:spPr>
        <a:solidFill>
          <a:srgbClr val="F07E36"/>
        </a:solidFill>
      </dgm:spPr>
      <dgm:t>
        <a:bodyPr/>
        <a:lstStyle/>
        <a:p>
          <a:r>
            <a:rPr lang="hu-HU" dirty="0"/>
            <a:t>Bevételek és kiadások </a:t>
          </a:r>
          <a:r>
            <a:rPr lang="hu-HU" b="1" dirty="0"/>
            <a:t>időbeli ütemezése</a:t>
          </a:r>
          <a:endParaRPr lang="en-US" b="1" dirty="0"/>
        </a:p>
      </dgm:t>
    </dgm:pt>
    <dgm:pt modelId="{A2F0269A-FE5D-4873-B7EC-E713FB4A4C60}" type="parTrans" cxnId="{B537B8B9-1F12-4B94-B0E8-7205B91B5BBE}">
      <dgm:prSet/>
      <dgm:spPr/>
      <dgm:t>
        <a:bodyPr/>
        <a:lstStyle/>
        <a:p>
          <a:endParaRPr lang="en-US"/>
        </a:p>
      </dgm:t>
    </dgm:pt>
    <dgm:pt modelId="{64093EA7-6FDE-47F7-8421-6274546206E6}" type="sibTrans" cxnId="{B537B8B9-1F12-4B94-B0E8-7205B91B5BBE}">
      <dgm:prSet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endParaRPr lang="en-US"/>
        </a:p>
      </dgm:t>
    </dgm:pt>
    <dgm:pt modelId="{F879C27E-BC85-4716-9346-6FFA29D8D66C}">
      <dgm:prSet/>
      <dgm:spPr>
        <a:solidFill>
          <a:srgbClr val="45B8AB"/>
        </a:solidFill>
      </dgm:spPr>
      <dgm:t>
        <a:bodyPr/>
        <a:lstStyle/>
        <a:p>
          <a:r>
            <a:rPr lang="hu-HU" b="1" dirty="0"/>
            <a:t>Egyenleg</a:t>
          </a:r>
          <a:r>
            <a:rPr lang="hu-HU" dirty="0"/>
            <a:t> megállapítása</a:t>
          </a:r>
          <a:endParaRPr lang="en-US" dirty="0"/>
        </a:p>
      </dgm:t>
    </dgm:pt>
    <dgm:pt modelId="{A09C0463-6CAC-4C57-8DFC-FDCD6ADCBF49}" type="parTrans" cxnId="{308E6DE3-F096-4415-9BFC-56412B2127C5}">
      <dgm:prSet/>
      <dgm:spPr/>
      <dgm:t>
        <a:bodyPr/>
        <a:lstStyle/>
        <a:p>
          <a:endParaRPr lang="en-US"/>
        </a:p>
      </dgm:t>
    </dgm:pt>
    <dgm:pt modelId="{FD14291A-40BB-4383-BBB2-986A9FAF7A59}" type="sibTrans" cxnId="{308E6DE3-F096-4415-9BFC-56412B2127C5}">
      <dgm:prSet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endParaRPr lang="en-US"/>
        </a:p>
      </dgm:t>
    </dgm:pt>
    <dgm:pt modelId="{9A5ABE31-3DB5-4192-B7CD-3AAD0B503EB2}">
      <dgm:prSet/>
      <dgm:spPr>
        <a:solidFill>
          <a:srgbClr val="008CCF"/>
        </a:solidFill>
      </dgm:spPr>
      <dgm:t>
        <a:bodyPr/>
        <a:lstStyle/>
        <a:p>
          <a:r>
            <a:rPr lang="hu-HU" b="1" dirty="0"/>
            <a:t>Teendők</a:t>
          </a:r>
          <a:r>
            <a:rPr lang="hu-HU" dirty="0"/>
            <a:t> megfogalmazása</a:t>
          </a:r>
          <a:endParaRPr lang="en-US" dirty="0"/>
        </a:p>
      </dgm:t>
    </dgm:pt>
    <dgm:pt modelId="{52E64FA3-7FFB-4CE8-B153-A14FF1442A77}" type="parTrans" cxnId="{94C221AA-4CF2-4350-B14F-47F1F13F2858}">
      <dgm:prSet/>
      <dgm:spPr/>
      <dgm:t>
        <a:bodyPr/>
        <a:lstStyle/>
        <a:p>
          <a:endParaRPr lang="en-US"/>
        </a:p>
      </dgm:t>
    </dgm:pt>
    <dgm:pt modelId="{5308FB51-33C8-4774-B3A1-77D6FC10539F}" type="sibTrans" cxnId="{94C221AA-4CF2-4350-B14F-47F1F13F2858}">
      <dgm:prSet/>
      <dgm:spPr/>
      <dgm:t>
        <a:bodyPr/>
        <a:lstStyle/>
        <a:p>
          <a:endParaRPr lang="en-US"/>
        </a:p>
      </dgm:t>
    </dgm:pt>
    <dgm:pt modelId="{48909E91-A9CC-43AB-A096-25F7B1A5334F}" type="pres">
      <dgm:prSet presAssocID="{03AD988F-096C-4BE6-85AD-0895FDA2FA27}" presName="diagram" presStyleCnt="0">
        <dgm:presLayoutVars>
          <dgm:dir/>
          <dgm:resizeHandles val="exact"/>
        </dgm:presLayoutVars>
      </dgm:prSet>
      <dgm:spPr/>
    </dgm:pt>
    <dgm:pt modelId="{2BBEABE5-7B06-4F7B-8A3D-67724528738D}" type="pres">
      <dgm:prSet presAssocID="{09533970-E09C-4365-8A41-57CE63A82330}" presName="node" presStyleLbl="node1" presStyleIdx="0" presStyleCnt="4">
        <dgm:presLayoutVars>
          <dgm:bulletEnabled val="1"/>
        </dgm:presLayoutVars>
      </dgm:prSet>
      <dgm:spPr/>
    </dgm:pt>
    <dgm:pt modelId="{5F876F7F-A1C6-4D66-89A8-A065872312C3}" type="pres">
      <dgm:prSet presAssocID="{40E1B760-FF35-461F-A805-C2283EB93CC4}" presName="sibTrans" presStyleLbl="sibTrans2D1" presStyleIdx="0" presStyleCnt="3"/>
      <dgm:spPr/>
    </dgm:pt>
    <dgm:pt modelId="{FABF8155-AB75-46CF-B5B9-C01E6220546F}" type="pres">
      <dgm:prSet presAssocID="{40E1B760-FF35-461F-A805-C2283EB93CC4}" presName="connectorText" presStyleLbl="sibTrans2D1" presStyleIdx="0" presStyleCnt="3"/>
      <dgm:spPr/>
    </dgm:pt>
    <dgm:pt modelId="{5EBD0728-D4CE-4BC6-8708-51D6DE0E4F31}" type="pres">
      <dgm:prSet presAssocID="{C62F2072-FE99-432C-A72A-D83BE308328F}" presName="node" presStyleLbl="node1" presStyleIdx="1" presStyleCnt="4">
        <dgm:presLayoutVars>
          <dgm:bulletEnabled val="1"/>
        </dgm:presLayoutVars>
      </dgm:prSet>
      <dgm:spPr/>
    </dgm:pt>
    <dgm:pt modelId="{86B3193F-B3BB-4158-86B6-0A543032BE13}" type="pres">
      <dgm:prSet presAssocID="{64093EA7-6FDE-47F7-8421-6274546206E6}" presName="sibTrans" presStyleLbl="sibTrans2D1" presStyleIdx="1" presStyleCnt="3"/>
      <dgm:spPr/>
    </dgm:pt>
    <dgm:pt modelId="{93A97327-49BA-43E4-804B-86FAE477689A}" type="pres">
      <dgm:prSet presAssocID="{64093EA7-6FDE-47F7-8421-6274546206E6}" presName="connectorText" presStyleLbl="sibTrans2D1" presStyleIdx="1" presStyleCnt="3"/>
      <dgm:spPr/>
    </dgm:pt>
    <dgm:pt modelId="{94D409C7-4BC9-4572-9EDA-84F4BA422E67}" type="pres">
      <dgm:prSet presAssocID="{F879C27E-BC85-4716-9346-6FFA29D8D66C}" presName="node" presStyleLbl="node1" presStyleIdx="2" presStyleCnt="4">
        <dgm:presLayoutVars>
          <dgm:bulletEnabled val="1"/>
        </dgm:presLayoutVars>
      </dgm:prSet>
      <dgm:spPr/>
    </dgm:pt>
    <dgm:pt modelId="{57DD2628-0C1F-47D2-8042-55F495D42385}" type="pres">
      <dgm:prSet presAssocID="{FD14291A-40BB-4383-BBB2-986A9FAF7A59}" presName="sibTrans" presStyleLbl="sibTrans2D1" presStyleIdx="2" presStyleCnt="3"/>
      <dgm:spPr/>
    </dgm:pt>
    <dgm:pt modelId="{A44A1027-D021-46E9-B57C-2B6E44546E1F}" type="pres">
      <dgm:prSet presAssocID="{FD14291A-40BB-4383-BBB2-986A9FAF7A59}" presName="connectorText" presStyleLbl="sibTrans2D1" presStyleIdx="2" presStyleCnt="3"/>
      <dgm:spPr/>
    </dgm:pt>
    <dgm:pt modelId="{4D379D88-F85F-45BC-B1B6-66FBBAA418CC}" type="pres">
      <dgm:prSet presAssocID="{9A5ABE31-3DB5-4192-B7CD-3AAD0B503EB2}" presName="node" presStyleLbl="node1" presStyleIdx="3" presStyleCnt="4">
        <dgm:presLayoutVars>
          <dgm:bulletEnabled val="1"/>
        </dgm:presLayoutVars>
      </dgm:prSet>
      <dgm:spPr/>
    </dgm:pt>
  </dgm:ptLst>
  <dgm:cxnLst>
    <dgm:cxn modelId="{A6D75716-84DC-4D17-B11D-EDABBA163678}" srcId="{03AD988F-096C-4BE6-85AD-0895FDA2FA27}" destId="{09533970-E09C-4365-8A41-57CE63A82330}" srcOrd="0" destOrd="0" parTransId="{1D88990C-5760-460F-BAA6-97ED13D30EF2}" sibTransId="{40E1B760-FF35-461F-A805-C2283EB93CC4}"/>
    <dgm:cxn modelId="{0BB16B38-86CD-47B0-B2F5-EB35ED9F2C79}" type="presOf" srcId="{FD14291A-40BB-4383-BBB2-986A9FAF7A59}" destId="{57DD2628-0C1F-47D2-8042-55F495D42385}" srcOrd="0" destOrd="0" presId="urn:microsoft.com/office/officeart/2005/8/layout/process5"/>
    <dgm:cxn modelId="{42FBC83C-9312-476E-AE27-8F36CCA7AB07}" type="presOf" srcId="{09533970-E09C-4365-8A41-57CE63A82330}" destId="{2BBEABE5-7B06-4F7B-8A3D-67724528738D}" srcOrd="0" destOrd="0" presId="urn:microsoft.com/office/officeart/2005/8/layout/process5"/>
    <dgm:cxn modelId="{7A5CCB3E-83FF-4B9A-AFE9-B42A17EAD864}" type="presOf" srcId="{40E1B760-FF35-461F-A805-C2283EB93CC4}" destId="{FABF8155-AB75-46CF-B5B9-C01E6220546F}" srcOrd="1" destOrd="0" presId="urn:microsoft.com/office/officeart/2005/8/layout/process5"/>
    <dgm:cxn modelId="{C4D27352-B8CE-4F86-95E2-FA01731D46B0}" type="presOf" srcId="{C62F2072-FE99-432C-A72A-D83BE308328F}" destId="{5EBD0728-D4CE-4BC6-8708-51D6DE0E4F31}" srcOrd="0" destOrd="0" presId="urn:microsoft.com/office/officeart/2005/8/layout/process5"/>
    <dgm:cxn modelId="{CA571675-4C42-468E-BC39-5BF5630FB91A}" type="presOf" srcId="{F879C27E-BC85-4716-9346-6FFA29D8D66C}" destId="{94D409C7-4BC9-4572-9EDA-84F4BA422E67}" srcOrd="0" destOrd="0" presId="urn:microsoft.com/office/officeart/2005/8/layout/process5"/>
    <dgm:cxn modelId="{A6A1B89C-8C79-4D7E-A117-6C94580BC99C}" type="presOf" srcId="{FD14291A-40BB-4383-BBB2-986A9FAF7A59}" destId="{A44A1027-D021-46E9-B57C-2B6E44546E1F}" srcOrd="1" destOrd="0" presId="urn:microsoft.com/office/officeart/2005/8/layout/process5"/>
    <dgm:cxn modelId="{94C221AA-4CF2-4350-B14F-47F1F13F2858}" srcId="{03AD988F-096C-4BE6-85AD-0895FDA2FA27}" destId="{9A5ABE31-3DB5-4192-B7CD-3AAD0B503EB2}" srcOrd="3" destOrd="0" parTransId="{52E64FA3-7FFB-4CE8-B153-A14FF1442A77}" sibTransId="{5308FB51-33C8-4774-B3A1-77D6FC10539F}"/>
    <dgm:cxn modelId="{B537B8B9-1F12-4B94-B0E8-7205B91B5BBE}" srcId="{03AD988F-096C-4BE6-85AD-0895FDA2FA27}" destId="{C62F2072-FE99-432C-A72A-D83BE308328F}" srcOrd="1" destOrd="0" parTransId="{A2F0269A-FE5D-4873-B7EC-E713FB4A4C60}" sibTransId="{64093EA7-6FDE-47F7-8421-6274546206E6}"/>
    <dgm:cxn modelId="{2F28D9D0-B089-42A1-9BF8-44B56AC9D2E6}" type="presOf" srcId="{64093EA7-6FDE-47F7-8421-6274546206E6}" destId="{86B3193F-B3BB-4158-86B6-0A543032BE13}" srcOrd="0" destOrd="0" presId="urn:microsoft.com/office/officeart/2005/8/layout/process5"/>
    <dgm:cxn modelId="{6A6EA2D1-6835-423E-A758-0016C850AB57}" type="presOf" srcId="{9A5ABE31-3DB5-4192-B7CD-3AAD0B503EB2}" destId="{4D379D88-F85F-45BC-B1B6-66FBBAA418CC}" srcOrd="0" destOrd="0" presId="urn:microsoft.com/office/officeart/2005/8/layout/process5"/>
    <dgm:cxn modelId="{CC0BCDD3-68C7-4799-BFA7-7EB915F1DC7C}" type="presOf" srcId="{40E1B760-FF35-461F-A805-C2283EB93CC4}" destId="{5F876F7F-A1C6-4D66-89A8-A065872312C3}" srcOrd="0" destOrd="0" presId="urn:microsoft.com/office/officeart/2005/8/layout/process5"/>
    <dgm:cxn modelId="{DC5213DD-14B1-4261-95C7-83B0434978E4}" type="presOf" srcId="{03AD988F-096C-4BE6-85AD-0895FDA2FA27}" destId="{48909E91-A9CC-43AB-A096-25F7B1A5334F}" srcOrd="0" destOrd="0" presId="urn:microsoft.com/office/officeart/2005/8/layout/process5"/>
    <dgm:cxn modelId="{308E6DE3-F096-4415-9BFC-56412B2127C5}" srcId="{03AD988F-096C-4BE6-85AD-0895FDA2FA27}" destId="{F879C27E-BC85-4716-9346-6FFA29D8D66C}" srcOrd="2" destOrd="0" parTransId="{A09C0463-6CAC-4C57-8DFC-FDCD6ADCBF49}" sibTransId="{FD14291A-40BB-4383-BBB2-986A9FAF7A59}"/>
    <dgm:cxn modelId="{CC3F9EF1-4DEB-4E47-9B63-1017C5D27617}" type="presOf" srcId="{64093EA7-6FDE-47F7-8421-6274546206E6}" destId="{93A97327-49BA-43E4-804B-86FAE477689A}" srcOrd="1" destOrd="0" presId="urn:microsoft.com/office/officeart/2005/8/layout/process5"/>
    <dgm:cxn modelId="{84E907BD-7E86-4F04-AAEC-939D0B3FD0CD}" type="presParOf" srcId="{48909E91-A9CC-43AB-A096-25F7B1A5334F}" destId="{2BBEABE5-7B06-4F7B-8A3D-67724528738D}" srcOrd="0" destOrd="0" presId="urn:microsoft.com/office/officeart/2005/8/layout/process5"/>
    <dgm:cxn modelId="{AAE6AC44-5A4D-42E5-8848-2A1504B6C662}" type="presParOf" srcId="{48909E91-A9CC-43AB-A096-25F7B1A5334F}" destId="{5F876F7F-A1C6-4D66-89A8-A065872312C3}" srcOrd="1" destOrd="0" presId="urn:microsoft.com/office/officeart/2005/8/layout/process5"/>
    <dgm:cxn modelId="{577740A8-D6AB-4CED-A983-A45B6655279B}" type="presParOf" srcId="{5F876F7F-A1C6-4D66-89A8-A065872312C3}" destId="{FABF8155-AB75-46CF-B5B9-C01E6220546F}" srcOrd="0" destOrd="0" presId="urn:microsoft.com/office/officeart/2005/8/layout/process5"/>
    <dgm:cxn modelId="{480B9843-0105-4AC6-928B-5EF8C7BBAE1D}" type="presParOf" srcId="{48909E91-A9CC-43AB-A096-25F7B1A5334F}" destId="{5EBD0728-D4CE-4BC6-8708-51D6DE0E4F31}" srcOrd="2" destOrd="0" presId="urn:microsoft.com/office/officeart/2005/8/layout/process5"/>
    <dgm:cxn modelId="{CE9F357F-4E37-419B-B401-51561D123199}" type="presParOf" srcId="{48909E91-A9CC-43AB-A096-25F7B1A5334F}" destId="{86B3193F-B3BB-4158-86B6-0A543032BE13}" srcOrd="3" destOrd="0" presId="urn:microsoft.com/office/officeart/2005/8/layout/process5"/>
    <dgm:cxn modelId="{C1244EF0-2A65-407D-AB32-36E12F15EDBF}" type="presParOf" srcId="{86B3193F-B3BB-4158-86B6-0A543032BE13}" destId="{93A97327-49BA-43E4-804B-86FAE477689A}" srcOrd="0" destOrd="0" presId="urn:microsoft.com/office/officeart/2005/8/layout/process5"/>
    <dgm:cxn modelId="{D01C27D0-06B0-45E3-9D0B-BA10FC73FC34}" type="presParOf" srcId="{48909E91-A9CC-43AB-A096-25F7B1A5334F}" destId="{94D409C7-4BC9-4572-9EDA-84F4BA422E67}" srcOrd="4" destOrd="0" presId="urn:microsoft.com/office/officeart/2005/8/layout/process5"/>
    <dgm:cxn modelId="{5575D218-1A92-4992-806B-1E7EA7CBE576}" type="presParOf" srcId="{48909E91-A9CC-43AB-A096-25F7B1A5334F}" destId="{57DD2628-0C1F-47D2-8042-55F495D42385}" srcOrd="5" destOrd="0" presId="urn:microsoft.com/office/officeart/2005/8/layout/process5"/>
    <dgm:cxn modelId="{20E673F3-7CAB-49D2-AC08-3316FBD61ED2}" type="presParOf" srcId="{57DD2628-0C1F-47D2-8042-55F495D42385}" destId="{A44A1027-D021-46E9-B57C-2B6E44546E1F}" srcOrd="0" destOrd="0" presId="urn:microsoft.com/office/officeart/2005/8/layout/process5"/>
    <dgm:cxn modelId="{82B30FE1-4A6D-4FCF-AD40-FF8179EA8ADC}" type="presParOf" srcId="{48909E91-A9CC-43AB-A096-25F7B1A5334F}" destId="{4D379D88-F85F-45BC-B1B6-66FBBAA418CC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E876AD-F6F6-435E-A0F7-B81476CF956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628F57-9C24-474C-8AC8-0E83F32C3C86}">
      <dgm:prSet custT="1"/>
      <dgm:spPr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88705" tIns="93111" rIns="88705" bIns="93111" numCol="1" spcCol="1270" anchor="ctr" anchorCtr="0"/>
        <a:lstStyle/>
        <a:p>
          <a:r>
            <a:rPr lang="hu-HU" sz="1800" dirty="0"/>
            <a:t>Kiadások bevezetése a tervezőtáblába</a:t>
          </a:r>
          <a:endParaRPr lang="en-US" sz="1800" dirty="0"/>
        </a:p>
      </dgm:t>
    </dgm:pt>
    <dgm:pt modelId="{E29287DA-6E4C-4BB8-A243-95764D9AADEF}" type="parTrans" cxnId="{2442E8F4-E355-4463-9F06-2CF9C1B7FC25}">
      <dgm:prSet/>
      <dgm:spPr/>
      <dgm:t>
        <a:bodyPr/>
        <a:lstStyle/>
        <a:p>
          <a:endParaRPr lang="en-US"/>
        </a:p>
      </dgm:t>
    </dgm:pt>
    <dgm:pt modelId="{6AD359AA-52DF-4528-80EE-82B5BC5AE4E9}" type="sibTrans" cxnId="{2442E8F4-E355-4463-9F06-2CF9C1B7FC25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DF2A88"/>
          </a:solidFill>
        </a:ln>
      </dgm:spPr>
      <dgm:t>
        <a:bodyPr/>
        <a:lstStyle/>
        <a:p>
          <a:endParaRPr lang="en-US"/>
        </a:p>
      </dgm:t>
    </dgm:pt>
    <dgm:pt modelId="{92EC8A23-486C-43C2-90A0-08B3FF7A75AD}">
      <dgm:prSet custT="1"/>
      <dgm:spPr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88705" tIns="93111" rIns="88705" bIns="93111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Összes kiadás meghatározása</a:t>
          </a:r>
          <a:endParaRPr lang="en-US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7D2C7B31-8C1D-4E45-9938-95A2435AEB66}" type="parTrans" cxnId="{598EF7BB-FD7A-43CF-93A1-2AE639E70A2A}">
      <dgm:prSet/>
      <dgm:spPr/>
      <dgm:t>
        <a:bodyPr/>
        <a:lstStyle/>
        <a:p>
          <a:endParaRPr lang="en-US"/>
        </a:p>
      </dgm:t>
    </dgm:pt>
    <dgm:pt modelId="{74A7CADC-CD55-4933-B6C1-50AA8A5D2884}" type="sibTrans" cxnId="{598EF7BB-FD7A-43CF-93A1-2AE639E70A2A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07E36"/>
          </a:solidFill>
        </a:ln>
      </dgm:spPr>
      <dgm:t>
        <a:bodyPr/>
        <a:lstStyle/>
        <a:p>
          <a:endParaRPr lang="en-US"/>
        </a:p>
      </dgm:t>
    </dgm:pt>
    <dgm:pt modelId="{D49C857F-14E9-43C5-BC74-546C1A08F34F}">
      <dgm:prSet custT="1"/>
      <dgm:spPr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88705" tIns="93111" rIns="88705" bIns="93111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Bevételek bevezetése a tervezőtáblába</a:t>
          </a:r>
          <a:endParaRPr lang="en-US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8DF4042E-0647-401E-8538-8A9F8CAA152D}" type="parTrans" cxnId="{775A0C93-F685-4D6F-904C-DA98D09FFCC0}">
      <dgm:prSet/>
      <dgm:spPr/>
      <dgm:t>
        <a:bodyPr/>
        <a:lstStyle/>
        <a:p>
          <a:endParaRPr lang="en-US"/>
        </a:p>
      </dgm:t>
    </dgm:pt>
    <dgm:pt modelId="{02411A51-53D7-46C8-9252-8D4CC155ED99}" type="sibTrans" cxnId="{775A0C93-F685-4D6F-904C-DA98D09FFCC0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45B8AB"/>
          </a:solidFill>
        </a:ln>
      </dgm:spPr>
      <dgm:t>
        <a:bodyPr/>
        <a:lstStyle/>
        <a:p>
          <a:endParaRPr lang="en-US"/>
        </a:p>
      </dgm:t>
    </dgm:pt>
    <dgm:pt modelId="{329F63CC-3808-4BC3-A3CB-3339E1F49130}">
      <dgm:prSet custT="1"/>
      <dgm:spPr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88705" tIns="93111" rIns="88705" bIns="93111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>
              <a:solidFill>
                <a:prstClr val="white"/>
              </a:solidFill>
              <a:latin typeface="Calibri"/>
              <a:ea typeface="+mn-ea"/>
              <a:cs typeface="+mn-cs"/>
            </a:rPr>
            <a:t>A bevételek, kiadások egyenlegének megállapítása</a:t>
          </a:r>
          <a:endParaRPr lang="en-US" sz="1800" kern="120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BD01A358-4D78-49BE-971B-9E4F10AD7367}" type="parTrans" cxnId="{A0433E42-956B-473E-9BB9-B1C5D915082C}">
      <dgm:prSet/>
      <dgm:spPr/>
      <dgm:t>
        <a:bodyPr/>
        <a:lstStyle/>
        <a:p>
          <a:endParaRPr lang="en-US"/>
        </a:p>
      </dgm:t>
    </dgm:pt>
    <dgm:pt modelId="{93A2452D-FE0D-40DC-8684-9883DBEBF684}" type="sibTrans" cxnId="{A0433E42-956B-473E-9BB9-B1C5D915082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008CCF"/>
          </a:solidFill>
        </a:ln>
      </dgm:spPr>
      <dgm:t>
        <a:bodyPr/>
        <a:lstStyle/>
        <a:p>
          <a:endParaRPr lang="en-US"/>
        </a:p>
      </dgm:t>
    </dgm:pt>
    <dgm:pt modelId="{E2CF29B1-B1F1-4755-995A-675DD9098BDE}">
      <dgm:prSet custT="1"/>
      <dgm:spPr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88705" tIns="93111" rIns="88705" bIns="93111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Hiányzó vagy többletforrás megállapítása</a:t>
          </a:r>
          <a:endParaRPr lang="en-US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F1C5091E-9138-445C-A875-52C037230C9E}" type="parTrans" cxnId="{D4D9C694-29DC-42E6-A370-80B8688593C9}">
      <dgm:prSet/>
      <dgm:spPr/>
      <dgm:t>
        <a:bodyPr/>
        <a:lstStyle/>
        <a:p>
          <a:endParaRPr lang="en-US"/>
        </a:p>
      </dgm:t>
    </dgm:pt>
    <dgm:pt modelId="{B91650DE-82C2-4A34-9EB7-DAB69E5C8477}" type="sibTrans" cxnId="{D4D9C694-29DC-42E6-A370-80B8688593C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DF2A88"/>
          </a:solidFill>
        </a:ln>
      </dgm:spPr>
      <dgm:t>
        <a:bodyPr/>
        <a:lstStyle/>
        <a:p>
          <a:endParaRPr lang="en-US"/>
        </a:p>
      </dgm:t>
    </dgm:pt>
    <dgm:pt modelId="{6CC542E2-5B04-427A-A3A5-479AAAAA5FC4}">
      <dgm:prSet custT="1"/>
      <dgm:spPr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88705" tIns="93111" rIns="88705" bIns="93111" numCol="1" spcCol="1270" anchor="ctr" anchorCtr="0"/>
        <a:lstStyle/>
        <a:p>
          <a:r>
            <a:rPr lang="hu-HU" sz="1800" dirty="0"/>
            <a:t>Hiány esetén a havi előtakarékosság összegének megállapítása</a:t>
          </a:r>
          <a:endParaRPr lang="en-US" sz="1800" dirty="0"/>
        </a:p>
      </dgm:t>
    </dgm:pt>
    <dgm:pt modelId="{BECD0944-D7A7-480C-87F3-218CAC1E0DAC}" type="parTrans" cxnId="{26E2E68B-F457-4D4E-AF82-9D4EDBB85DEC}">
      <dgm:prSet/>
      <dgm:spPr/>
      <dgm:t>
        <a:bodyPr/>
        <a:lstStyle/>
        <a:p>
          <a:endParaRPr lang="en-US"/>
        </a:p>
      </dgm:t>
    </dgm:pt>
    <dgm:pt modelId="{38FFC13B-9E66-4524-8D33-E5E199E8D668}" type="sibTrans" cxnId="{26E2E68B-F457-4D4E-AF82-9D4EDBB85DEC}">
      <dgm:prSet/>
      <dgm:spPr/>
      <dgm:t>
        <a:bodyPr/>
        <a:lstStyle/>
        <a:p>
          <a:endParaRPr lang="en-US"/>
        </a:p>
      </dgm:t>
    </dgm:pt>
    <dgm:pt modelId="{34940D75-545B-4AF9-AF88-557FD5D964D7}" type="pres">
      <dgm:prSet presAssocID="{36E876AD-F6F6-435E-A0F7-B81476CF956E}" presName="Name0" presStyleCnt="0">
        <dgm:presLayoutVars>
          <dgm:dir/>
          <dgm:resizeHandles val="exact"/>
        </dgm:presLayoutVars>
      </dgm:prSet>
      <dgm:spPr/>
    </dgm:pt>
    <dgm:pt modelId="{90850352-42BF-4C48-865E-07A933AD164E}" type="pres">
      <dgm:prSet presAssocID="{52628F57-9C24-474C-8AC8-0E83F32C3C86}" presName="node" presStyleLbl="node1" presStyleIdx="0" presStyleCnt="6">
        <dgm:presLayoutVars>
          <dgm:bulletEnabled val="1"/>
        </dgm:presLayoutVars>
      </dgm:prSet>
      <dgm:spPr>
        <a:xfrm>
          <a:off x="55333" y="2406"/>
          <a:ext cx="2081551" cy="1248930"/>
        </a:xfrm>
        <a:prstGeom prst="rect">
          <a:avLst/>
        </a:prstGeom>
      </dgm:spPr>
    </dgm:pt>
    <dgm:pt modelId="{7529CDF5-99A8-439A-BFB3-84022F10C50C}" type="pres">
      <dgm:prSet presAssocID="{6AD359AA-52DF-4528-80EE-82B5BC5AE4E9}" presName="sibTrans" presStyleLbl="sibTrans1D1" presStyleIdx="0" presStyleCnt="5"/>
      <dgm:spPr/>
    </dgm:pt>
    <dgm:pt modelId="{4082217F-DD7B-4783-81FF-C797034CC956}" type="pres">
      <dgm:prSet presAssocID="{6AD359AA-52DF-4528-80EE-82B5BC5AE4E9}" presName="connectorText" presStyleLbl="sibTrans1D1" presStyleIdx="0" presStyleCnt="5"/>
      <dgm:spPr/>
    </dgm:pt>
    <dgm:pt modelId="{2D5CDE9B-2DFE-4C23-A76C-8EAF2DE5ACFA}" type="pres">
      <dgm:prSet presAssocID="{92EC8A23-486C-43C2-90A0-08B3FF7A75AD}" presName="node" presStyleLbl="node1" presStyleIdx="1" presStyleCnt="6">
        <dgm:presLayoutVars>
          <dgm:bulletEnabled val="1"/>
        </dgm:presLayoutVars>
      </dgm:prSet>
      <dgm:spPr>
        <a:xfrm>
          <a:off x="2615642" y="2406"/>
          <a:ext cx="2081551" cy="1248930"/>
        </a:xfrm>
        <a:prstGeom prst="rect">
          <a:avLst/>
        </a:prstGeom>
      </dgm:spPr>
    </dgm:pt>
    <dgm:pt modelId="{EFF1D559-2D40-4912-A35E-C6FBFE4B6862}" type="pres">
      <dgm:prSet presAssocID="{74A7CADC-CD55-4933-B6C1-50AA8A5D2884}" presName="sibTrans" presStyleLbl="sibTrans1D1" presStyleIdx="1" presStyleCnt="5"/>
      <dgm:spPr/>
    </dgm:pt>
    <dgm:pt modelId="{1E20B658-0EE2-475B-848D-6B6C3CFAFE8A}" type="pres">
      <dgm:prSet presAssocID="{74A7CADC-CD55-4933-B6C1-50AA8A5D2884}" presName="connectorText" presStyleLbl="sibTrans1D1" presStyleIdx="1" presStyleCnt="5"/>
      <dgm:spPr/>
    </dgm:pt>
    <dgm:pt modelId="{30043896-782D-4111-8775-53EAE0BA80F6}" type="pres">
      <dgm:prSet presAssocID="{D49C857F-14E9-43C5-BC74-546C1A08F34F}" presName="node" presStyleLbl="node1" presStyleIdx="2" presStyleCnt="6">
        <dgm:presLayoutVars>
          <dgm:bulletEnabled val="1"/>
        </dgm:presLayoutVars>
      </dgm:prSet>
      <dgm:spPr>
        <a:xfrm>
          <a:off x="55333" y="1730094"/>
          <a:ext cx="2081551" cy="1248930"/>
        </a:xfrm>
        <a:prstGeom prst="rect">
          <a:avLst/>
        </a:prstGeom>
      </dgm:spPr>
    </dgm:pt>
    <dgm:pt modelId="{892BCCEF-5613-437B-A651-67E6AED3D7EC}" type="pres">
      <dgm:prSet presAssocID="{02411A51-53D7-46C8-9252-8D4CC155ED99}" presName="sibTrans" presStyleLbl="sibTrans1D1" presStyleIdx="2" presStyleCnt="5"/>
      <dgm:spPr/>
    </dgm:pt>
    <dgm:pt modelId="{63B7AF61-F85F-4B3E-8B7A-2E82E795C4B7}" type="pres">
      <dgm:prSet presAssocID="{02411A51-53D7-46C8-9252-8D4CC155ED99}" presName="connectorText" presStyleLbl="sibTrans1D1" presStyleIdx="2" presStyleCnt="5"/>
      <dgm:spPr/>
    </dgm:pt>
    <dgm:pt modelId="{99D023DA-4386-4C32-9E71-E88313F87DA4}" type="pres">
      <dgm:prSet presAssocID="{329F63CC-3808-4BC3-A3CB-3339E1F49130}" presName="node" presStyleLbl="node1" presStyleIdx="3" presStyleCnt="6">
        <dgm:presLayoutVars>
          <dgm:bulletEnabled val="1"/>
        </dgm:presLayoutVars>
      </dgm:prSet>
      <dgm:spPr>
        <a:xfrm>
          <a:off x="2615642" y="1730094"/>
          <a:ext cx="2081551" cy="1248930"/>
        </a:xfrm>
        <a:prstGeom prst="rect">
          <a:avLst/>
        </a:prstGeom>
      </dgm:spPr>
    </dgm:pt>
    <dgm:pt modelId="{0C48D601-EC2F-4F9A-B0FB-07B8ECBCEDA3}" type="pres">
      <dgm:prSet presAssocID="{93A2452D-FE0D-40DC-8684-9883DBEBF684}" presName="sibTrans" presStyleLbl="sibTrans1D1" presStyleIdx="3" presStyleCnt="5"/>
      <dgm:spPr/>
    </dgm:pt>
    <dgm:pt modelId="{1180F3BF-3D03-4507-93BD-D79E492114F3}" type="pres">
      <dgm:prSet presAssocID="{93A2452D-FE0D-40DC-8684-9883DBEBF684}" presName="connectorText" presStyleLbl="sibTrans1D1" presStyleIdx="3" presStyleCnt="5"/>
      <dgm:spPr/>
    </dgm:pt>
    <dgm:pt modelId="{B491F80E-9DE3-4B76-B682-CE85C8A90124}" type="pres">
      <dgm:prSet presAssocID="{E2CF29B1-B1F1-4755-995A-675DD9098BDE}" presName="node" presStyleLbl="node1" presStyleIdx="4" presStyleCnt="6">
        <dgm:presLayoutVars>
          <dgm:bulletEnabled val="1"/>
        </dgm:presLayoutVars>
      </dgm:prSet>
      <dgm:spPr>
        <a:xfrm>
          <a:off x="847" y="3222425"/>
          <a:ext cx="1810270" cy="1086162"/>
        </a:xfrm>
        <a:prstGeom prst="rect">
          <a:avLst/>
        </a:prstGeom>
      </dgm:spPr>
    </dgm:pt>
    <dgm:pt modelId="{9D68F149-CC3E-42C2-A5D7-0EDD9D9C1F93}" type="pres">
      <dgm:prSet presAssocID="{B91650DE-82C2-4A34-9EB7-DAB69E5C8477}" presName="sibTrans" presStyleLbl="sibTrans1D1" presStyleIdx="4" presStyleCnt="5"/>
      <dgm:spPr/>
    </dgm:pt>
    <dgm:pt modelId="{FEF11561-6A24-4970-B8A9-DD2DAB9CA80A}" type="pres">
      <dgm:prSet presAssocID="{B91650DE-82C2-4A34-9EB7-DAB69E5C8477}" presName="connectorText" presStyleLbl="sibTrans1D1" presStyleIdx="4" presStyleCnt="5"/>
      <dgm:spPr/>
    </dgm:pt>
    <dgm:pt modelId="{FA5CCC87-14D9-4F9A-8C7C-E358C05E91D3}" type="pres">
      <dgm:prSet presAssocID="{6CC542E2-5B04-427A-A3A5-479AAAAA5FC4}" presName="node" presStyleLbl="node1" presStyleIdx="5" presStyleCnt="6">
        <dgm:presLayoutVars>
          <dgm:bulletEnabled val="1"/>
        </dgm:presLayoutVars>
      </dgm:prSet>
      <dgm:spPr>
        <a:xfrm>
          <a:off x="2227481" y="3222425"/>
          <a:ext cx="1810270" cy="1086162"/>
        </a:xfrm>
        <a:prstGeom prst="rect">
          <a:avLst/>
        </a:prstGeom>
      </dgm:spPr>
    </dgm:pt>
  </dgm:ptLst>
  <dgm:cxnLst>
    <dgm:cxn modelId="{07D3B405-CA42-4340-8E48-38C9BC156BFC}" type="presOf" srcId="{B91650DE-82C2-4A34-9EB7-DAB69E5C8477}" destId="{9D68F149-CC3E-42C2-A5D7-0EDD9D9C1F93}" srcOrd="0" destOrd="0" presId="urn:microsoft.com/office/officeart/2016/7/layout/RepeatingBendingProcessNew"/>
    <dgm:cxn modelId="{D67ECD10-5385-4AB1-893F-1AD4652C95CE}" type="presOf" srcId="{E2CF29B1-B1F1-4755-995A-675DD9098BDE}" destId="{B491F80E-9DE3-4B76-B682-CE85C8A90124}" srcOrd="0" destOrd="0" presId="urn:microsoft.com/office/officeart/2016/7/layout/RepeatingBendingProcessNew"/>
    <dgm:cxn modelId="{70568511-F171-41A7-8CCA-60C54AF8F682}" type="presOf" srcId="{92EC8A23-486C-43C2-90A0-08B3FF7A75AD}" destId="{2D5CDE9B-2DFE-4C23-A76C-8EAF2DE5ACFA}" srcOrd="0" destOrd="0" presId="urn:microsoft.com/office/officeart/2016/7/layout/RepeatingBendingProcessNew"/>
    <dgm:cxn modelId="{A95E2034-112E-4694-84D8-F97D8C1B7570}" type="presOf" srcId="{93A2452D-FE0D-40DC-8684-9883DBEBF684}" destId="{1180F3BF-3D03-4507-93BD-D79E492114F3}" srcOrd="1" destOrd="0" presId="urn:microsoft.com/office/officeart/2016/7/layout/RepeatingBendingProcessNew"/>
    <dgm:cxn modelId="{7CA6B95B-8F7D-45D3-9151-E857AA30AAED}" type="presOf" srcId="{52628F57-9C24-474C-8AC8-0E83F32C3C86}" destId="{90850352-42BF-4C48-865E-07A933AD164E}" srcOrd="0" destOrd="0" presId="urn:microsoft.com/office/officeart/2016/7/layout/RepeatingBendingProcessNew"/>
    <dgm:cxn modelId="{B4E56A61-5C63-4699-A759-8AE6B7E11C4F}" type="presOf" srcId="{36E876AD-F6F6-435E-A0F7-B81476CF956E}" destId="{34940D75-545B-4AF9-AF88-557FD5D964D7}" srcOrd="0" destOrd="0" presId="urn:microsoft.com/office/officeart/2016/7/layout/RepeatingBendingProcessNew"/>
    <dgm:cxn modelId="{A0433E42-956B-473E-9BB9-B1C5D915082C}" srcId="{36E876AD-F6F6-435E-A0F7-B81476CF956E}" destId="{329F63CC-3808-4BC3-A3CB-3339E1F49130}" srcOrd="3" destOrd="0" parTransId="{BD01A358-4D78-49BE-971B-9E4F10AD7367}" sibTransId="{93A2452D-FE0D-40DC-8684-9883DBEBF684}"/>
    <dgm:cxn modelId="{C83D2764-60AF-4DC4-8262-BE74FFB18C8D}" type="presOf" srcId="{329F63CC-3808-4BC3-A3CB-3339E1F49130}" destId="{99D023DA-4386-4C32-9E71-E88313F87DA4}" srcOrd="0" destOrd="0" presId="urn:microsoft.com/office/officeart/2016/7/layout/RepeatingBendingProcessNew"/>
    <dgm:cxn modelId="{05FF2173-28A1-489B-8627-6C842C8DC4C0}" type="presOf" srcId="{74A7CADC-CD55-4933-B6C1-50AA8A5D2884}" destId="{1E20B658-0EE2-475B-848D-6B6C3CFAFE8A}" srcOrd="1" destOrd="0" presId="urn:microsoft.com/office/officeart/2016/7/layout/RepeatingBendingProcessNew"/>
    <dgm:cxn modelId="{43717253-9F84-4959-A93E-DDC0A0AC108A}" type="presOf" srcId="{B91650DE-82C2-4A34-9EB7-DAB69E5C8477}" destId="{FEF11561-6A24-4970-B8A9-DD2DAB9CA80A}" srcOrd="1" destOrd="0" presId="urn:microsoft.com/office/officeart/2016/7/layout/RepeatingBendingProcessNew"/>
    <dgm:cxn modelId="{4AEF7C73-69C4-45F9-B410-F2CF5C2E1E1F}" type="presOf" srcId="{02411A51-53D7-46C8-9252-8D4CC155ED99}" destId="{892BCCEF-5613-437B-A651-67E6AED3D7EC}" srcOrd="0" destOrd="0" presId="urn:microsoft.com/office/officeart/2016/7/layout/RepeatingBendingProcessNew"/>
    <dgm:cxn modelId="{0C737255-4A83-4E50-8539-61D1ED2CBA31}" type="presOf" srcId="{93A2452D-FE0D-40DC-8684-9883DBEBF684}" destId="{0C48D601-EC2F-4F9A-B0FB-07B8ECBCEDA3}" srcOrd="0" destOrd="0" presId="urn:microsoft.com/office/officeart/2016/7/layout/RepeatingBendingProcessNew"/>
    <dgm:cxn modelId="{BB75D183-2B79-4132-BCB5-F015B4A38F54}" type="presOf" srcId="{74A7CADC-CD55-4933-B6C1-50AA8A5D2884}" destId="{EFF1D559-2D40-4912-A35E-C6FBFE4B6862}" srcOrd="0" destOrd="0" presId="urn:microsoft.com/office/officeart/2016/7/layout/RepeatingBendingProcessNew"/>
    <dgm:cxn modelId="{26E2E68B-F457-4D4E-AF82-9D4EDBB85DEC}" srcId="{36E876AD-F6F6-435E-A0F7-B81476CF956E}" destId="{6CC542E2-5B04-427A-A3A5-479AAAAA5FC4}" srcOrd="5" destOrd="0" parTransId="{BECD0944-D7A7-480C-87F3-218CAC1E0DAC}" sibTransId="{38FFC13B-9E66-4524-8D33-E5E199E8D668}"/>
    <dgm:cxn modelId="{775A0C93-F685-4D6F-904C-DA98D09FFCC0}" srcId="{36E876AD-F6F6-435E-A0F7-B81476CF956E}" destId="{D49C857F-14E9-43C5-BC74-546C1A08F34F}" srcOrd="2" destOrd="0" parTransId="{8DF4042E-0647-401E-8538-8A9F8CAA152D}" sibTransId="{02411A51-53D7-46C8-9252-8D4CC155ED99}"/>
    <dgm:cxn modelId="{D4D9C694-29DC-42E6-A370-80B8688593C9}" srcId="{36E876AD-F6F6-435E-A0F7-B81476CF956E}" destId="{E2CF29B1-B1F1-4755-995A-675DD9098BDE}" srcOrd="4" destOrd="0" parTransId="{F1C5091E-9138-445C-A875-52C037230C9E}" sibTransId="{B91650DE-82C2-4A34-9EB7-DAB69E5C8477}"/>
    <dgm:cxn modelId="{5EAAB599-FEC4-4BF4-A54E-42DEEB50EDBD}" type="presOf" srcId="{6AD359AA-52DF-4528-80EE-82B5BC5AE4E9}" destId="{4082217F-DD7B-4783-81FF-C797034CC956}" srcOrd="1" destOrd="0" presId="urn:microsoft.com/office/officeart/2016/7/layout/RepeatingBendingProcessNew"/>
    <dgm:cxn modelId="{78BD9BAD-CFA5-4F72-B1E3-905614517091}" type="presOf" srcId="{D49C857F-14E9-43C5-BC74-546C1A08F34F}" destId="{30043896-782D-4111-8775-53EAE0BA80F6}" srcOrd="0" destOrd="0" presId="urn:microsoft.com/office/officeart/2016/7/layout/RepeatingBendingProcessNew"/>
    <dgm:cxn modelId="{598EF7BB-FD7A-43CF-93A1-2AE639E70A2A}" srcId="{36E876AD-F6F6-435E-A0F7-B81476CF956E}" destId="{92EC8A23-486C-43C2-90A0-08B3FF7A75AD}" srcOrd="1" destOrd="0" parTransId="{7D2C7B31-8C1D-4E45-9938-95A2435AEB66}" sibTransId="{74A7CADC-CD55-4933-B6C1-50AA8A5D2884}"/>
    <dgm:cxn modelId="{2C09F2CA-6185-46E6-8B3C-CBF28EC665E1}" type="presOf" srcId="{02411A51-53D7-46C8-9252-8D4CC155ED99}" destId="{63B7AF61-F85F-4B3E-8B7A-2E82E795C4B7}" srcOrd="1" destOrd="0" presId="urn:microsoft.com/office/officeart/2016/7/layout/RepeatingBendingProcessNew"/>
    <dgm:cxn modelId="{B0D229D0-3211-41D6-AB88-77FFDD097E6A}" type="presOf" srcId="{6AD359AA-52DF-4528-80EE-82B5BC5AE4E9}" destId="{7529CDF5-99A8-439A-BFB3-84022F10C50C}" srcOrd="0" destOrd="0" presId="urn:microsoft.com/office/officeart/2016/7/layout/RepeatingBendingProcessNew"/>
    <dgm:cxn modelId="{091FF9D7-64DD-4ADF-B096-7D56F8FF1C2D}" type="presOf" srcId="{6CC542E2-5B04-427A-A3A5-479AAAAA5FC4}" destId="{FA5CCC87-14D9-4F9A-8C7C-E358C05E91D3}" srcOrd="0" destOrd="0" presId="urn:microsoft.com/office/officeart/2016/7/layout/RepeatingBendingProcessNew"/>
    <dgm:cxn modelId="{2442E8F4-E355-4463-9F06-2CF9C1B7FC25}" srcId="{36E876AD-F6F6-435E-A0F7-B81476CF956E}" destId="{52628F57-9C24-474C-8AC8-0E83F32C3C86}" srcOrd="0" destOrd="0" parTransId="{E29287DA-6E4C-4BB8-A243-95764D9AADEF}" sibTransId="{6AD359AA-52DF-4528-80EE-82B5BC5AE4E9}"/>
    <dgm:cxn modelId="{A0CD5E23-57D8-4225-8D92-E01CCCAD0B63}" type="presParOf" srcId="{34940D75-545B-4AF9-AF88-557FD5D964D7}" destId="{90850352-42BF-4C48-865E-07A933AD164E}" srcOrd="0" destOrd="0" presId="urn:microsoft.com/office/officeart/2016/7/layout/RepeatingBendingProcessNew"/>
    <dgm:cxn modelId="{93FD9574-D803-4D4D-875D-71CF8DF3AA7A}" type="presParOf" srcId="{34940D75-545B-4AF9-AF88-557FD5D964D7}" destId="{7529CDF5-99A8-439A-BFB3-84022F10C50C}" srcOrd="1" destOrd="0" presId="urn:microsoft.com/office/officeart/2016/7/layout/RepeatingBendingProcessNew"/>
    <dgm:cxn modelId="{DB04593D-8D3D-4396-8429-FDD654514F41}" type="presParOf" srcId="{7529CDF5-99A8-439A-BFB3-84022F10C50C}" destId="{4082217F-DD7B-4783-81FF-C797034CC956}" srcOrd="0" destOrd="0" presId="urn:microsoft.com/office/officeart/2016/7/layout/RepeatingBendingProcessNew"/>
    <dgm:cxn modelId="{54D1201F-B38C-4C6A-89EB-4210A8896A92}" type="presParOf" srcId="{34940D75-545B-4AF9-AF88-557FD5D964D7}" destId="{2D5CDE9B-2DFE-4C23-A76C-8EAF2DE5ACFA}" srcOrd="2" destOrd="0" presId="urn:microsoft.com/office/officeart/2016/7/layout/RepeatingBendingProcessNew"/>
    <dgm:cxn modelId="{56BFF7C2-85B0-41A9-85EB-C8B40DD1AAA5}" type="presParOf" srcId="{34940D75-545B-4AF9-AF88-557FD5D964D7}" destId="{EFF1D559-2D40-4912-A35E-C6FBFE4B6862}" srcOrd="3" destOrd="0" presId="urn:microsoft.com/office/officeart/2016/7/layout/RepeatingBendingProcessNew"/>
    <dgm:cxn modelId="{255B903B-5682-4656-8E0D-F4BF170C1791}" type="presParOf" srcId="{EFF1D559-2D40-4912-A35E-C6FBFE4B6862}" destId="{1E20B658-0EE2-475B-848D-6B6C3CFAFE8A}" srcOrd="0" destOrd="0" presId="urn:microsoft.com/office/officeart/2016/7/layout/RepeatingBendingProcessNew"/>
    <dgm:cxn modelId="{44785529-C651-4D14-8CB8-2F8232D7D28F}" type="presParOf" srcId="{34940D75-545B-4AF9-AF88-557FD5D964D7}" destId="{30043896-782D-4111-8775-53EAE0BA80F6}" srcOrd="4" destOrd="0" presId="urn:microsoft.com/office/officeart/2016/7/layout/RepeatingBendingProcessNew"/>
    <dgm:cxn modelId="{DBCE8E57-628B-4A1C-A152-C37B0221FE85}" type="presParOf" srcId="{34940D75-545B-4AF9-AF88-557FD5D964D7}" destId="{892BCCEF-5613-437B-A651-67E6AED3D7EC}" srcOrd="5" destOrd="0" presId="urn:microsoft.com/office/officeart/2016/7/layout/RepeatingBendingProcessNew"/>
    <dgm:cxn modelId="{0119F21D-8FED-45D9-B856-FE7F2B510EC0}" type="presParOf" srcId="{892BCCEF-5613-437B-A651-67E6AED3D7EC}" destId="{63B7AF61-F85F-4B3E-8B7A-2E82E795C4B7}" srcOrd="0" destOrd="0" presId="urn:microsoft.com/office/officeart/2016/7/layout/RepeatingBendingProcessNew"/>
    <dgm:cxn modelId="{B27CAFF7-31AF-4A44-9AA9-D35AEE8D8511}" type="presParOf" srcId="{34940D75-545B-4AF9-AF88-557FD5D964D7}" destId="{99D023DA-4386-4C32-9E71-E88313F87DA4}" srcOrd="6" destOrd="0" presId="urn:microsoft.com/office/officeart/2016/7/layout/RepeatingBendingProcessNew"/>
    <dgm:cxn modelId="{AAE5C39C-D6CF-4980-84B6-E4EE6F847202}" type="presParOf" srcId="{34940D75-545B-4AF9-AF88-557FD5D964D7}" destId="{0C48D601-EC2F-4F9A-B0FB-07B8ECBCEDA3}" srcOrd="7" destOrd="0" presId="urn:microsoft.com/office/officeart/2016/7/layout/RepeatingBendingProcessNew"/>
    <dgm:cxn modelId="{4EEAC861-6FBB-4098-B69A-A969AB2D90D4}" type="presParOf" srcId="{0C48D601-EC2F-4F9A-B0FB-07B8ECBCEDA3}" destId="{1180F3BF-3D03-4507-93BD-D79E492114F3}" srcOrd="0" destOrd="0" presId="urn:microsoft.com/office/officeart/2016/7/layout/RepeatingBendingProcessNew"/>
    <dgm:cxn modelId="{18C1FD9E-67BA-4AF7-A0F3-FFAFEFD3CC1D}" type="presParOf" srcId="{34940D75-545B-4AF9-AF88-557FD5D964D7}" destId="{B491F80E-9DE3-4B76-B682-CE85C8A90124}" srcOrd="8" destOrd="0" presId="urn:microsoft.com/office/officeart/2016/7/layout/RepeatingBendingProcessNew"/>
    <dgm:cxn modelId="{C1592927-F43B-48A8-994E-DE583DD65266}" type="presParOf" srcId="{34940D75-545B-4AF9-AF88-557FD5D964D7}" destId="{9D68F149-CC3E-42C2-A5D7-0EDD9D9C1F93}" srcOrd="9" destOrd="0" presId="urn:microsoft.com/office/officeart/2016/7/layout/RepeatingBendingProcessNew"/>
    <dgm:cxn modelId="{8F60CD07-90A7-47A9-AB14-9D3E9D2A0580}" type="presParOf" srcId="{9D68F149-CC3E-42C2-A5D7-0EDD9D9C1F93}" destId="{FEF11561-6A24-4970-B8A9-DD2DAB9CA80A}" srcOrd="0" destOrd="0" presId="urn:microsoft.com/office/officeart/2016/7/layout/RepeatingBendingProcessNew"/>
    <dgm:cxn modelId="{5B4E5DEE-2601-4E0F-A963-6E7F93D51223}" type="presParOf" srcId="{34940D75-545B-4AF9-AF88-557FD5D964D7}" destId="{FA5CCC87-14D9-4F9A-8C7C-E358C05E91D3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EABE5-7B06-4F7B-8A3D-67724528738D}">
      <dsp:nvSpPr>
        <dsp:cNvPr id="0" name=""/>
        <dsp:cNvSpPr/>
      </dsp:nvSpPr>
      <dsp:spPr>
        <a:xfrm>
          <a:off x="430966" y="263"/>
          <a:ext cx="2855528" cy="1713316"/>
        </a:xfrm>
        <a:prstGeom prst="roundRect">
          <a:avLst>
            <a:gd name="adj" fmla="val 10000"/>
          </a:avLst>
        </a:prstGeom>
        <a:solidFill>
          <a:srgbClr val="DF2A8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b="1" kern="1200" dirty="0"/>
            <a:t>Bevételek és kiadások </a:t>
          </a:r>
          <a:r>
            <a:rPr lang="hu-HU" sz="2900" kern="1200" dirty="0"/>
            <a:t>összegyűjtése</a:t>
          </a:r>
          <a:endParaRPr lang="en-US" sz="2900" kern="1200" dirty="0"/>
        </a:p>
      </dsp:txBody>
      <dsp:txXfrm>
        <a:off x="481147" y="50444"/>
        <a:ext cx="2755166" cy="1612954"/>
      </dsp:txXfrm>
    </dsp:sp>
    <dsp:sp modelId="{5F876F7F-A1C6-4D66-89A8-A065872312C3}">
      <dsp:nvSpPr>
        <dsp:cNvPr id="0" name=""/>
        <dsp:cNvSpPr/>
      </dsp:nvSpPr>
      <dsp:spPr>
        <a:xfrm>
          <a:off x="3537780" y="502835"/>
          <a:ext cx="605371" cy="708170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537780" y="644469"/>
        <a:ext cx="423760" cy="424902"/>
      </dsp:txXfrm>
    </dsp:sp>
    <dsp:sp modelId="{5EBD0728-D4CE-4BC6-8708-51D6DE0E4F31}">
      <dsp:nvSpPr>
        <dsp:cNvPr id="0" name=""/>
        <dsp:cNvSpPr/>
      </dsp:nvSpPr>
      <dsp:spPr>
        <a:xfrm>
          <a:off x="4428705" y="263"/>
          <a:ext cx="2855528" cy="1713316"/>
        </a:xfrm>
        <a:prstGeom prst="roundRect">
          <a:avLst>
            <a:gd name="adj" fmla="val 10000"/>
          </a:avLst>
        </a:prstGeom>
        <a:solidFill>
          <a:srgbClr val="F07E3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kern="1200" dirty="0"/>
            <a:t>Bevételek és kiadások </a:t>
          </a:r>
          <a:r>
            <a:rPr lang="hu-HU" sz="2900" b="1" kern="1200" dirty="0"/>
            <a:t>időbeli ütemezése</a:t>
          </a:r>
          <a:endParaRPr lang="en-US" sz="2900" b="1" kern="1200" dirty="0"/>
        </a:p>
      </dsp:txBody>
      <dsp:txXfrm>
        <a:off x="4478886" y="50444"/>
        <a:ext cx="2755166" cy="1612954"/>
      </dsp:txXfrm>
    </dsp:sp>
    <dsp:sp modelId="{86B3193F-B3BB-4158-86B6-0A543032BE13}">
      <dsp:nvSpPr>
        <dsp:cNvPr id="0" name=""/>
        <dsp:cNvSpPr/>
      </dsp:nvSpPr>
      <dsp:spPr>
        <a:xfrm rot="5400000">
          <a:off x="5553783" y="1913466"/>
          <a:ext cx="605371" cy="708170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5644018" y="1964866"/>
        <a:ext cx="424902" cy="423760"/>
      </dsp:txXfrm>
    </dsp:sp>
    <dsp:sp modelId="{94D409C7-4BC9-4572-9EDA-84F4BA422E67}">
      <dsp:nvSpPr>
        <dsp:cNvPr id="0" name=""/>
        <dsp:cNvSpPr/>
      </dsp:nvSpPr>
      <dsp:spPr>
        <a:xfrm>
          <a:off x="4428705" y="2855791"/>
          <a:ext cx="2855528" cy="1713316"/>
        </a:xfrm>
        <a:prstGeom prst="roundRect">
          <a:avLst>
            <a:gd name="adj" fmla="val 10000"/>
          </a:avLst>
        </a:prstGeom>
        <a:solidFill>
          <a:srgbClr val="45B8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b="1" kern="1200" dirty="0"/>
            <a:t>Egyenleg</a:t>
          </a:r>
          <a:r>
            <a:rPr lang="hu-HU" sz="2900" kern="1200" dirty="0"/>
            <a:t> megállapítása</a:t>
          </a:r>
          <a:endParaRPr lang="en-US" sz="2900" kern="1200" dirty="0"/>
        </a:p>
      </dsp:txBody>
      <dsp:txXfrm>
        <a:off x="4478886" y="2905972"/>
        <a:ext cx="2755166" cy="1612954"/>
      </dsp:txXfrm>
    </dsp:sp>
    <dsp:sp modelId="{57DD2628-0C1F-47D2-8042-55F495D42385}">
      <dsp:nvSpPr>
        <dsp:cNvPr id="0" name=""/>
        <dsp:cNvSpPr/>
      </dsp:nvSpPr>
      <dsp:spPr>
        <a:xfrm rot="10800000">
          <a:off x="3572047" y="3358364"/>
          <a:ext cx="605371" cy="708170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10800000">
        <a:off x="3753658" y="3499998"/>
        <a:ext cx="423760" cy="424902"/>
      </dsp:txXfrm>
    </dsp:sp>
    <dsp:sp modelId="{4D379D88-F85F-45BC-B1B6-66FBBAA418CC}">
      <dsp:nvSpPr>
        <dsp:cNvPr id="0" name=""/>
        <dsp:cNvSpPr/>
      </dsp:nvSpPr>
      <dsp:spPr>
        <a:xfrm>
          <a:off x="430966" y="2855791"/>
          <a:ext cx="2855528" cy="1713316"/>
        </a:xfrm>
        <a:prstGeom prst="roundRect">
          <a:avLst>
            <a:gd name="adj" fmla="val 10000"/>
          </a:avLst>
        </a:prstGeom>
        <a:solidFill>
          <a:srgbClr val="008CC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b="1" kern="1200" dirty="0"/>
            <a:t>Teendők</a:t>
          </a:r>
          <a:r>
            <a:rPr lang="hu-HU" sz="2900" kern="1200" dirty="0"/>
            <a:t> megfogalmazása</a:t>
          </a:r>
          <a:endParaRPr lang="en-US" sz="2900" kern="1200" dirty="0"/>
        </a:p>
      </dsp:txBody>
      <dsp:txXfrm>
        <a:off x="481147" y="2905972"/>
        <a:ext cx="2755166" cy="1612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9CDF5-99A8-439A-BFB3-84022F10C50C}">
      <dsp:nvSpPr>
        <dsp:cNvPr id="0" name=""/>
        <dsp:cNvSpPr/>
      </dsp:nvSpPr>
      <dsp:spPr>
        <a:xfrm>
          <a:off x="2135085" y="581152"/>
          <a:ext cx="4481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8156" y="45720"/>
              </a:lnTo>
            </a:path>
          </a:pathLst>
        </a:custGeom>
        <a:noFill/>
        <a:ln w="25400" cap="flat" cmpd="sng" algn="ctr">
          <a:solidFill>
            <a:srgbClr val="DF2A88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47195" y="624478"/>
        <a:ext cx="23937" cy="4787"/>
      </dsp:txXfrm>
    </dsp:sp>
    <dsp:sp modelId="{90850352-42BF-4C48-865E-07A933AD164E}">
      <dsp:nvSpPr>
        <dsp:cNvPr id="0" name=""/>
        <dsp:cNvSpPr/>
      </dsp:nvSpPr>
      <dsp:spPr>
        <a:xfrm>
          <a:off x="55333" y="2406"/>
          <a:ext cx="2081551" cy="1248930"/>
        </a:xfrm>
        <a:prstGeom prst="rect">
          <a:avLst/>
        </a:prstGeom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05" tIns="93111" rIns="88705" bIns="9311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Kiadások bevezetése a tervezőtáblába</a:t>
          </a:r>
          <a:endParaRPr lang="en-US" sz="1800" kern="1200" dirty="0"/>
        </a:p>
      </dsp:txBody>
      <dsp:txXfrm>
        <a:off x="55333" y="2406"/>
        <a:ext cx="2081551" cy="1248930"/>
      </dsp:txXfrm>
    </dsp:sp>
    <dsp:sp modelId="{EFF1D559-2D40-4912-A35E-C6FBFE4B6862}">
      <dsp:nvSpPr>
        <dsp:cNvPr id="0" name=""/>
        <dsp:cNvSpPr/>
      </dsp:nvSpPr>
      <dsp:spPr>
        <a:xfrm>
          <a:off x="1096109" y="1249537"/>
          <a:ext cx="2560308" cy="448156"/>
        </a:xfrm>
        <a:custGeom>
          <a:avLst/>
          <a:gdLst/>
          <a:ahLst/>
          <a:cxnLst/>
          <a:rect l="0" t="0" r="0" b="0"/>
          <a:pathLst>
            <a:path>
              <a:moveTo>
                <a:pt x="2560308" y="0"/>
              </a:moveTo>
              <a:lnTo>
                <a:pt x="2560308" y="241178"/>
              </a:lnTo>
              <a:lnTo>
                <a:pt x="0" y="241178"/>
              </a:lnTo>
              <a:lnTo>
                <a:pt x="0" y="448156"/>
              </a:lnTo>
            </a:path>
          </a:pathLst>
        </a:custGeom>
        <a:noFill/>
        <a:ln w="25400" cap="flat" cmpd="sng" algn="ctr">
          <a:solidFill>
            <a:srgbClr val="F07E36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11146" y="1471222"/>
        <a:ext cx="130234" cy="4787"/>
      </dsp:txXfrm>
    </dsp:sp>
    <dsp:sp modelId="{2D5CDE9B-2DFE-4C23-A76C-8EAF2DE5ACFA}">
      <dsp:nvSpPr>
        <dsp:cNvPr id="0" name=""/>
        <dsp:cNvSpPr/>
      </dsp:nvSpPr>
      <dsp:spPr>
        <a:xfrm>
          <a:off x="2615642" y="2406"/>
          <a:ext cx="2081551" cy="1248930"/>
        </a:xfrm>
        <a:prstGeom prst="rect">
          <a:avLst/>
        </a:prstGeom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05" tIns="93111" rIns="88705" bIns="9311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Összes kiadás meghatározása</a:t>
          </a:r>
          <a:endParaRPr lang="en-US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615642" y="2406"/>
        <a:ext cx="2081551" cy="1248930"/>
      </dsp:txXfrm>
    </dsp:sp>
    <dsp:sp modelId="{892BCCEF-5613-437B-A651-67E6AED3D7EC}">
      <dsp:nvSpPr>
        <dsp:cNvPr id="0" name=""/>
        <dsp:cNvSpPr/>
      </dsp:nvSpPr>
      <dsp:spPr>
        <a:xfrm>
          <a:off x="2135085" y="2308840"/>
          <a:ext cx="4481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8156" y="45720"/>
              </a:lnTo>
            </a:path>
          </a:pathLst>
        </a:custGeom>
        <a:noFill/>
        <a:ln w="25400" cap="flat" cmpd="sng" algn="ctr">
          <a:solidFill>
            <a:srgbClr val="45B8AB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47195" y="2352166"/>
        <a:ext cx="23937" cy="4787"/>
      </dsp:txXfrm>
    </dsp:sp>
    <dsp:sp modelId="{30043896-782D-4111-8775-53EAE0BA80F6}">
      <dsp:nvSpPr>
        <dsp:cNvPr id="0" name=""/>
        <dsp:cNvSpPr/>
      </dsp:nvSpPr>
      <dsp:spPr>
        <a:xfrm>
          <a:off x="55333" y="1730094"/>
          <a:ext cx="2081551" cy="1248930"/>
        </a:xfrm>
        <a:prstGeom prst="rect">
          <a:avLst/>
        </a:prstGeom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05" tIns="93111" rIns="88705" bIns="9311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Bevételek bevezetése a tervezőtáblába</a:t>
          </a:r>
          <a:endParaRPr lang="en-US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55333" y="1730094"/>
        <a:ext cx="2081551" cy="1248930"/>
      </dsp:txXfrm>
    </dsp:sp>
    <dsp:sp modelId="{0C48D601-EC2F-4F9A-B0FB-07B8ECBCEDA3}">
      <dsp:nvSpPr>
        <dsp:cNvPr id="0" name=""/>
        <dsp:cNvSpPr/>
      </dsp:nvSpPr>
      <dsp:spPr>
        <a:xfrm>
          <a:off x="1096109" y="2977225"/>
          <a:ext cx="2560308" cy="448156"/>
        </a:xfrm>
        <a:custGeom>
          <a:avLst/>
          <a:gdLst/>
          <a:ahLst/>
          <a:cxnLst/>
          <a:rect l="0" t="0" r="0" b="0"/>
          <a:pathLst>
            <a:path>
              <a:moveTo>
                <a:pt x="2560308" y="0"/>
              </a:moveTo>
              <a:lnTo>
                <a:pt x="2560308" y="241178"/>
              </a:lnTo>
              <a:lnTo>
                <a:pt x="0" y="241178"/>
              </a:lnTo>
              <a:lnTo>
                <a:pt x="0" y="448156"/>
              </a:lnTo>
            </a:path>
          </a:pathLst>
        </a:custGeom>
        <a:noFill/>
        <a:ln w="25400" cap="flat" cmpd="sng" algn="ctr">
          <a:solidFill>
            <a:srgbClr val="008CCF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11146" y="3198910"/>
        <a:ext cx="130234" cy="4787"/>
      </dsp:txXfrm>
    </dsp:sp>
    <dsp:sp modelId="{99D023DA-4386-4C32-9E71-E88313F87DA4}">
      <dsp:nvSpPr>
        <dsp:cNvPr id="0" name=""/>
        <dsp:cNvSpPr/>
      </dsp:nvSpPr>
      <dsp:spPr>
        <a:xfrm>
          <a:off x="2615642" y="1730094"/>
          <a:ext cx="2081551" cy="1248930"/>
        </a:xfrm>
        <a:prstGeom prst="rect">
          <a:avLst/>
        </a:prstGeom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05" tIns="93111" rIns="88705" bIns="9311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>
              <a:solidFill>
                <a:prstClr val="white"/>
              </a:solidFill>
              <a:latin typeface="Calibri"/>
              <a:ea typeface="+mn-ea"/>
              <a:cs typeface="+mn-cs"/>
            </a:rPr>
            <a:t>A bevételek, kiadások egyenlegének megállapítása</a:t>
          </a:r>
          <a:endParaRPr lang="en-US" sz="1800" kern="120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615642" y="1730094"/>
        <a:ext cx="2081551" cy="1248930"/>
      </dsp:txXfrm>
    </dsp:sp>
    <dsp:sp modelId="{9D68F149-CC3E-42C2-A5D7-0EDD9D9C1F93}">
      <dsp:nvSpPr>
        <dsp:cNvPr id="0" name=""/>
        <dsp:cNvSpPr/>
      </dsp:nvSpPr>
      <dsp:spPr>
        <a:xfrm>
          <a:off x="2135085" y="4036527"/>
          <a:ext cx="4481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8156" y="45720"/>
              </a:lnTo>
            </a:path>
          </a:pathLst>
        </a:custGeom>
        <a:noFill/>
        <a:ln w="25400" cap="flat" cmpd="sng" algn="ctr">
          <a:solidFill>
            <a:srgbClr val="DF2A88"/>
          </a:solidFill>
          <a:prstDash val="solid"/>
          <a:tailEnd type="arrow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47195" y="4079854"/>
        <a:ext cx="23937" cy="4787"/>
      </dsp:txXfrm>
    </dsp:sp>
    <dsp:sp modelId="{B491F80E-9DE3-4B76-B682-CE85C8A90124}">
      <dsp:nvSpPr>
        <dsp:cNvPr id="0" name=""/>
        <dsp:cNvSpPr/>
      </dsp:nvSpPr>
      <dsp:spPr>
        <a:xfrm>
          <a:off x="55333" y="3457782"/>
          <a:ext cx="2081551" cy="1248930"/>
        </a:xfrm>
        <a:prstGeom prst="rect">
          <a:avLst/>
        </a:prstGeom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05" tIns="93111" rIns="88705" bIns="9311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Hiányzó vagy többletforrás megállapítása</a:t>
          </a:r>
          <a:endParaRPr lang="en-US" sz="18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55333" y="3457782"/>
        <a:ext cx="2081551" cy="1248930"/>
      </dsp:txXfrm>
    </dsp:sp>
    <dsp:sp modelId="{FA5CCC87-14D9-4F9A-8C7C-E358C05E91D3}">
      <dsp:nvSpPr>
        <dsp:cNvPr id="0" name=""/>
        <dsp:cNvSpPr/>
      </dsp:nvSpPr>
      <dsp:spPr>
        <a:xfrm>
          <a:off x="2615642" y="3457782"/>
          <a:ext cx="2081551" cy="1248930"/>
        </a:xfrm>
        <a:prstGeom prst="rect">
          <a:avLst/>
        </a:prstGeom>
        <a:solidFill>
          <a:srgbClr val="002060">
            <a:alpha val="79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705" tIns="93111" rIns="88705" bIns="9311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Hiány esetén a havi előtakarékosság összegének megállapítása</a:t>
          </a:r>
          <a:endParaRPr lang="en-US" sz="1800" kern="1200" dirty="0"/>
        </a:p>
      </dsp:txBody>
      <dsp:txXfrm>
        <a:off x="2615642" y="3457782"/>
        <a:ext cx="2081551" cy="1248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6DBFAD8-8AAD-4BF5-8722-6250FFA2A0D4}" type="datetimeFigureOut">
              <a:rPr lang="hu-HU" smtClean="0"/>
              <a:t>2021. 11. 26.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357F6AB-116D-400E-8311-327257BAE6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6727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DC5AB-0454-4932-8758-337BA189ED9F}" type="datetimeFigureOut">
              <a:rPr lang="hu-HU" smtClean="0"/>
              <a:t>2021. 11. 26.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F93DE-CDE6-420C-A83B-8A5E1CF018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7911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F93DE-CDE6-420C-A83B-8A5E1CF018FD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576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Kiemelt rész: felhívni a figyelmet arra, hogy a mai feladatuk a diákoknak a mérlegelés, legcélszerűbb terv kiválasztása volt.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F93DE-CDE6-420C-A83B-8A5E1CF018FD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128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4" r="2660"/>
          <a:stretch/>
        </p:blipFill>
        <p:spPr>
          <a:xfrm>
            <a:off x="3765664" y="0"/>
            <a:ext cx="5378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556792"/>
            <a:ext cx="8363272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4100498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35785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55827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4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 flipV="1">
            <a:off x="0" y="0"/>
            <a:ext cx="9144000" cy="1196752"/>
          </a:xfrm>
          <a:prstGeom prst="rect">
            <a:avLst/>
          </a:prstGeom>
          <a:solidFill>
            <a:srgbClr val="008C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283968" y="0"/>
            <a:ext cx="4752528" cy="120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632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9" y="188640"/>
            <a:ext cx="3535773" cy="736273"/>
          </a:xfrm>
          <a:prstGeom prst="rect">
            <a:avLst/>
          </a:prstGeom>
        </p:spPr>
      </p:pic>
      <p:sp>
        <p:nvSpPr>
          <p:cNvPr id="9" name="Téglalap 8"/>
          <p:cNvSpPr/>
          <p:nvPr userDrawn="1"/>
        </p:nvSpPr>
        <p:spPr>
          <a:xfrm flipV="1">
            <a:off x="0" y="6525344"/>
            <a:ext cx="9144000" cy="332656"/>
          </a:xfrm>
          <a:prstGeom prst="rect">
            <a:avLst/>
          </a:prstGeom>
          <a:solidFill>
            <a:srgbClr val="232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082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2321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rgbClr val="2321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2321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rgbClr val="2321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rgbClr val="2321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setonbeoszto.okosanapenzzel.hu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penziranytu.hu/penznyelok" TargetMode="External"/><Relationship Id="rId4" Type="http://schemas.openxmlformats.org/officeDocument/2006/relationships/hyperlink" Target="https://mnb.hu/letoltes/24-penzugyi-navigator-tervezze-meg-kiadasait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9DFD802-2C80-427A-A1D9-BFA557B66DE0}"/>
              </a:ext>
            </a:extLst>
          </p:cNvPr>
          <p:cNvSpPr txBox="1">
            <a:spLocks/>
          </p:cNvSpPr>
          <p:nvPr/>
        </p:nvSpPr>
        <p:spPr>
          <a:xfrm>
            <a:off x="1682679" y="1628800"/>
            <a:ext cx="5697633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200" dirty="0">
                <a:solidFill>
                  <a:srgbClr val="008CCF"/>
                </a:solidFill>
              </a:rPr>
              <a:t>Pénzügyi</a:t>
            </a:r>
            <a:r>
              <a:rPr kumimoji="0" lang="hu-HU" sz="4200" b="1" i="0" u="none" strike="noStrike" kern="1200" cap="none" spc="0" normalizeH="0" baseline="0" noProof="0" dirty="0">
                <a:ln>
                  <a:noFill/>
                </a:ln>
                <a:solidFill>
                  <a:srgbClr val="008CC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tervezés</a:t>
            </a:r>
          </a:p>
        </p:txBody>
      </p:sp>
      <p:pic>
        <p:nvPicPr>
          <p:cNvPr id="5" name="Kép 3">
            <a:extLst>
              <a:ext uri="{FF2B5EF4-FFF2-40B4-BE49-F238E27FC236}">
                <a16:creationId xmlns:a16="http://schemas.microsoft.com/office/drawing/2014/main" id="{6888A4CE-5093-46E3-B3A8-D7F141330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999" y="3789040"/>
            <a:ext cx="3315994" cy="2318639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40204299-F5AD-46E8-B4A8-16996A0ADD23}"/>
              </a:ext>
            </a:extLst>
          </p:cNvPr>
          <p:cNvSpPr txBox="1">
            <a:spLocks/>
          </p:cNvSpPr>
          <p:nvPr/>
        </p:nvSpPr>
        <p:spPr>
          <a:xfrm>
            <a:off x="1511660" y="2431441"/>
            <a:ext cx="6084676" cy="11415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>
                <a:solidFill>
                  <a:srgbClr val="008CCF"/>
                </a:solidFill>
              </a:rPr>
              <a:t>9-13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8CC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osztály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>
                <a:solidFill>
                  <a:srgbClr val="008CCF"/>
                </a:solidFill>
              </a:rPr>
              <a:t>2022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008CC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9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67944" y="0"/>
            <a:ext cx="5112568" cy="1205880"/>
          </a:xfrm>
        </p:spPr>
        <p:txBody>
          <a:bodyPr/>
          <a:lstStyle/>
          <a:p>
            <a:r>
              <a:rPr lang="hu-HU" dirty="0"/>
              <a:t>ÖSSZEGZÉS </a:t>
            </a:r>
            <a:br>
              <a:rPr lang="hu-HU" dirty="0"/>
            </a:br>
            <a:r>
              <a:rPr lang="hu-HU" dirty="0"/>
              <a:t>A megfontolt pénzügyi tervezés lépései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12776"/>
            <a:ext cx="8363272" cy="4525963"/>
          </a:xfrm>
        </p:spPr>
        <p:txBody>
          <a:bodyPr/>
          <a:lstStyle/>
          <a:p>
            <a:r>
              <a:rPr lang="hu-HU" sz="2800" dirty="0"/>
              <a:t>A </a:t>
            </a:r>
            <a:r>
              <a:rPr lang="hu-HU" sz="2800" b="1" dirty="0"/>
              <a:t>célok</a:t>
            </a:r>
            <a:r>
              <a:rPr lang="hu-HU" sz="2800" dirty="0"/>
              <a:t> pontos meghatározása</a:t>
            </a:r>
          </a:p>
          <a:p>
            <a:r>
              <a:rPr lang="hu-HU" sz="2800" dirty="0"/>
              <a:t>Többféle </a:t>
            </a:r>
            <a:r>
              <a:rPr lang="hu-HU" sz="2800" b="1" dirty="0"/>
              <a:t>forgatókönyv</a:t>
            </a:r>
            <a:r>
              <a:rPr lang="hu-HU" sz="2800" dirty="0"/>
              <a:t> kidolgozása</a:t>
            </a:r>
          </a:p>
          <a:p>
            <a:r>
              <a:rPr lang="hu-HU" sz="2800" dirty="0">
                <a:solidFill>
                  <a:schemeClr val="accent6">
                    <a:lumMod val="75000"/>
                  </a:schemeClr>
                </a:solidFill>
              </a:rPr>
              <a:t>Mérlegelés, a legcélszerűbb terv 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</a:rPr>
              <a:t>kiválasztása</a:t>
            </a:r>
          </a:p>
          <a:p>
            <a:r>
              <a:rPr lang="hu-HU" sz="2800" dirty="0"/>
              <a:t>A tervnek megfelelő </a:t>
            </a:r>
            <a:r>
              <a:rPr lang="hu-HU" sz="2800" b="1" dirty="0"/>
              <a:t>cselekvés</a:t>
            </a:r>
          </a:p>
          <a:p>
            <a:r>
              <a:rPr lang="hu-HU" sz="2800" dirty="0"/>
              <a:t>A terv megvalósulásának rendszeres </a:t>
            </a:r>
            <a:r>
              <a:rPr lang="hu-HU" sz="2800" b="1" dirty="0"/>
              <a:t>ellenőrzése, módosítása</a:t>
            </a:r>
          </a:p>
        </p:txBody>
      </p:sp>
      <p:pic>
        <p:nvPicPr>
          <p:cNvPr id="6" name="Kép 5" descr="A képen szöveg, beltéri, computer látható&#10;&#10;Automatikusan generált leírás">
            <a:extLst>
              <a:ext uri="{FF2B5EF4-FFF2-40B4-BE49-F238E27FC236}">
                <a16:creationId xmlns:a16="http://schemas.microsoft.com/office/drawing/2014/main" id="{E9FD6E35-7BE9-436A-9072-049668156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221088"/>
            <a:ext cx="3744416" cy="210623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372F862-8178-4AD0-8583-4A5BA6AB6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825" y="5612086"/>
            <a:ext cx="1189945" cy="8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89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3968" y="0"/>
            <a:ext cx="4752528" cy="1205880"/>
          </a:xfrm>
        </p:spPr>
        <p:txBody>
          <a:bodyPr anchor="ctr">
            <a:normAutofit/>
          </a:bodyPr>
          <a:lstStyle/>
          <a:p>
            <a:r>
              <a:rPr lang="hu-HU" dirty="0"/>
              <a:t>Digitális alkalmazások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5F45642-1255-4182-B91C-AA2F3FA9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366458"/>
            <a:ext cx="1952063" cy="1399592"/>
          </a:xfrm>
          <a:prstGeom prst="rect">
            <a:avLst/>
          </a:prstGeom>
          <a:noFill/>
        </p:spPr>
      </p:pic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323528" y="2053506"/>
            <a:ext cx="8496944" cy="478112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u-HU" sz="1800" b="1" dirty="0">
                <a:solidFill>
                  <a:schemeClr val="tx1"/>
                </a:solidFill>
              </a:rPr>
              <a:t>Zseton(be)osztó kalkulátor </a:t>
            </a:r>
            <a:r>
              <a:rPr lang="hu-HU" sz="1800" dirty="0">
                <a:solidFill>
                  <a:schemeClr val="tx1"/>
                </a:solidFill>
              </a:rPr>
              <a:t>tizenéveseknek:</a:t>
            </a:r>
            <a:endParaRPr lang="hu-HU" sz="1800" u="sng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55600" indent="0">
              <a:buNone/>
            </a:pPr>
            <a:r>
              <a:rPr lang="hu-HU" sz="1800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https://zsetonbeoszto.okosanapenzzel.hu/</a:t>
            </a:r>
            <a:endParaRPr lang="hu-HU" sz="1800" u="sng" dirty="0"/>
          </a:p>
          <a:p>
            <a:pPr marL="0" indent="0">
              <a:buNone/>
            </a:pPr>
            <a:endParaRPr lang="hu-HU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sz="1800" b="1" dirty="0">
                <a:solidFill>
                  <a:schemeClr val="tx1"/>
                </a:solidFill>
              </a:rPr>
              <a:t>Magyar Nemzeti Bank </a:t>
            </a:r>
            <a:r>
              <a:rPr lang="hu-HU" sz="1800" dirty="0">
                <a:solidFill>
                  <a:schemeClr val="tx1"/>
                </a:solidFill>
              </a:rPr>
              <a:t>Navigátor kiadványai és </a:t>
            </a:r>
            <a:r>
              <a:rPr lang="hu-HU" sz="1800" b="1" dirty="0">
                <a:solidFill>
                  <a:schemeClr val="tx1"/>
                </a:solidFill>
              </a:rPr>
              <a:t>applikációk</a:t>
            </a:r>
            <a:r>
              <a:rPr lang="hu-HU" sz="1800" dirty="0">
                <a:solidFill>
                  <a:schemeClr val="tx1"/>
                </a:solidFill>
              </a:rPr>
              <a:t>, </a:t>
            </a:r>
            <a:r>
              <a:rPr lang="hu-HU" sz="1800" b="1" dirty="0">
                <a:solidFill>
                  <a:schemeClr val="tx1"/>
                </a:solidFill>
              </a:rPr>
              <a:t>kalkulátorok</a:t>
            </a:r>
            <a:r>
              <a:rPr lang="hu-HU" sz="1800" dirty="0">
                <a:solidFill>
                  <a:schemeClr val="tx1"/>
                </a:solidFill>
              </a:rPr>
              <a:t>:</a:t>
            </a:r>
          </a:p>
          <a:p>
            <a:pPr marL="355600" indent="0">
              <a:buNone/>
            </a:pPr>
            <a:r>
              <a:rPr kumimoji="0" lang="hu-HU" altLang="hu-HU" sz="1800" b="0" i="0" u="none" strike="noStrike" cap="none" normalizeH="0" baseline="0" dirty="0">
                <a:ln>
                  <a:noFill/>
                </a:ln>
                <a:effectLst/>
                <a:hlinkClick r:id="rId4"/>
              </a:rPr>
              <a:t>https://mnb.hu/letoltes/24-penzugyi-navigator-tervezze-meg-kiadasait.pdf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indent="0">
              <a:buNone/>
            </a:pPr>
            <a:endParaRPr lang="hu-HU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sz="1800" dirty="0">
                <a:solidFill>
                  <a:schemeClr val="tx1"/>
                </a:solidFill>
              </a:rPr>
              <a:t>Számos bank netbanki felületén is elterjedtek a „</a:t>
            </a:r>
            <a:r>
              <a:rPr lang="hu-HU" sz="1800" b="1" dirty="0">
                <a:solidFill>
                  <a:schemeClr val="tx1"/>
                </a:solidFill>
              </a:rPr>
              <a:t>Személyes pénzügyi menedzsment</a:t>
            </a:r>
            <a:r>
              <a:rPr lang="hu-HU" sz="1800" dirty="0">
                <a:solidFill>
                  <a:schemeClr val="tx1"/>
                </a:solidFill>
              </a:rPr>
              <a:t>” (PFM) </a:t>
            </a:r>
            <a:r>
              <a:rPr lang="hu-HU" sz="1800" b="1" dirty="0">
                <a:solidFill>
                  <a:schemeClr val="tx1"/>
                </a:solidFill>
              </a:rPr>
              <a:t>szolgáltatások</a:t>
            </a:r>
            <a:r>
              <a:rPr lang="hu-HU" sz="1800" dirty="0">
                <a:solidFill>
                  <a:schemeClr val="tx1"/>
                </a:solidFill>
              </a:rPr>
              <a:t>, amelyek költési kategóriákba sorolják és grafikonokkal látványosan meg is jelenítik a számláról fizetett kiadásainkat</a:t>
            </a:r>
          </a:p>
          <a:p>
            <a:pPr marL="0" indent="0">
              <a:buNone/>
            </a:pPr>
            <a:endParaRPr lang="hu-HU" sz="1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1800" dirty="0">
                <a:solidFill>
                  <a:schemeClr val="tx1"/>
                </a:solidFill>
              </a:rPr>
              <a:t>A </a:t>
            </a:r>
            <a:r>
              <a:rPr lang="hu-HU" sz="1800" b="1" dirty="0">
                <a:solidFill>
                  <a:schemeClr val="tx1"/>
                </a:solidFill>
              </a:rPr>
              <a:t>Pénziránytű kalkulátor</a:t>
            </a:r>
            <a:r>
              <a:rPr lang="hu-HU" sz="1800" dirty="0">
                <a:solidFill>
                  <a:schemeClr val="tx1"/>
                </a:solidFill>
              </a:rPr>
              <a:t>a a felesleges költésekre irányítja a figyelmet: </a:t>
            </a:r>
          </a:p>
          <a:p>
            <a:pPr marL="358775" indent="0">
              <a:buNone/>
            </a:pPr>
            <a:r>
              <a:rPr lang="hu-HU" sz="1800" dirty="0">
                <a:effectLst/>
                <a:hlinkClick r:id="rId5"/>
              </a:rPr>
              <a:t>https://penziranytu.hu/penznyelok</a:t>
            </a:r>
            <a:r>
              <a:rPr lang="hu-HU" sz="1800" dirty="0">
                <a:effectLst/>
              </a:rPr>
              <a:t> </a:t>
            </a:r>
          </a:p>
          <a:p>
            <a:pPr marL="0" indent="0">
              <a:buNone/>
            </a:pPr>
            <a:endParaRPr lang="hu-HU" sz="18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4BAEDA9-91D6-4A9F-BA01-4D3C8D6AEE30}"/>
              </a:ext>
            </a:extLst>
          </p:cNvPr>
          <p:cNvSpPr txBox="1"/>
          <p:nvPr/>
        </p:nvSpPr>
        <p:spPr>
          <a:xfrm>
            <a:off x="-612576" y="1340686"/>
            <a:ext cx="7610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Digitális alkalmazások segíthetik pénzügyi tervezésünket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F1355A4-7173-487C-86D3-005C30A8E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8825" y="5612086"/>
            <a:ext cx="1189945" cy="8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72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ép 25" descr="A képen égbolt, kültéri, víz, személyek látható&#10;&#10;Automatikusan generált leírás">
            <a:extLst>
              <a:ext uri="{FF2B5EF4-FFF2-40B4-BE49-F238E27FC236}">
                <a16:creationId xmlns:a16="http://schemas.microsoft.com/office/drawing/2014/main" id="{CB903DEE-47D5-4DD7-B55B-2E232D787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80" b="30656"/>
          <a:stretch/>
        </p:blipFill>
        <p:spPr>
          <a:xfrm>
            <a:off x="2436998" y="3175974"/>
            <a:ext cx="4502695" cy="3528000"/>
          </a:xfrm>
          <a:prstGeom prst="rect">
            <a:avLst/>
          </a:prstGeom>
        </p:spPr>
      </p:pic>
      <p:pic>
        <p:nvPicPr>
          <p:cNvPr id="16" name="Kép 15" descr="A képen fa, kültéri, fű, égbolt látható&#10;&#10;Automatikusan generált leírás">
            <a:extLst>
              <a:ext uri="{FF2B5EF4-FFF2-40B4-BE49-F238E27FC236}">
                <a16:creationId xmlns:a16="http://schemas.microsoft.com/office/drawing/2014/main" id="{BB012037-F52B-4CB9-B22B-9BDD9F197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485"/>
          <a:stretch/>
        </p:blipFill>
        <p:spPr>
          <a:xfrm>
            <a:off x="5652120" y="2406796"/>
            <a:ext cx="3492000" cy="2845887"/>
          </a:xfrm>
          <a:prstGeom prst="rect">
            <a:avLst/>
          </a:prstGeom>
        </p:spPr>
      </p:pic>
      <p:pic>
        <p:nvPicPr>
          <p:cNvPr id="18" name="Kép 17" descr="A képen személy, kültéri, fű látható&#10;&#10;Automatikusan generált leírás">
            <a:extLst>
              <a:ext uri="{FF2B5EF4-FFF2-40B4-BE49-F238E27FC236}">
                <a16:creationId xmlns:a16="http://schemas.microsoft.com/office/drawing/2014/main" id="{DE8CFC67-59D6-4A42-8C88-B8F7968D46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10633" r="9049" b="-1052"/>
          <a:stretch/>
        </p:blipFill>
        <p:spPr>
          <a:xfrm>
            <a:off x="5259723" y="1200916"/>
            <a:ext cx="3884277" cy="2340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jut eszetekbe a képekről?</a:t>
            </a:r>
          </a:p>
        </p:txBody>
      </p:sp>
      <p:sp>
        <p:nvSpPr>
          <p:cNvPr id="11" name="AutoShape 2" descr="Mitől jó egy osztálykirándulás? - Osztálykirándulás B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" name="Kép 29" descr="A képen fa, kültéri, erdő, faanyag látható&#10;&#10;Automatikusan generált leírás">
            <a:extLst>
              <a:ext uri="{FF2B5EF4-FFF2-40B4-BE49-F238E27FC236}">
                <a16:creationId xmlns:a16="http://schemas.microsoft.com/office/drawing/2014/main" id="{0700EFF8-7BFB-4CFF-AACE-475D7DD09A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7" t="-10934" r="-31822" b="-10934"/>
          <a:stretch/>
        </p:blipFill>
        <p:spPr>
          <a:xfrm>
            <a:off x="8" y="2242523"/>
            <a:ext cx="4644000" cy="3202701"/>
          </a:xfrm>
          <a:prstGeom prst="rect">
            <a:avLst/>
          </a:prstGeom>
        </p:spPr>
      </p:pic>
      <p:pic>
        <p:nvPicPr>
          <p:cNvPr id="22" name="Kép 21" descr="A képen személy, kültéri, sötét, állás látható&#10;&#10;Automatikusan generált leírás">
            <a:extLst>
              <a:ext uri="{FF2B5EF4-FFF2-40B4-BE49-F238E27FC236}">
                <a16:creationId xmlns:a16="http://schemas.microsoft.com/office/drawing/2014/main" id="{D55BF7D3-5590-4350-8A71-96895A72F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81" y="1182455"/>
            <a:ext cx="3303977" cy="2376758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C154A2DB-19B6-4563-89C3-CEDD62D06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" r="151"/>
          <a:stretch/>
        </p:blipFill>
        <p:spPr>
          <a:xfrm>
            <a:off x="-208" y="1196752"/>
            <a:ext cx="2700000" cy="1548825"/>
          </a:xfrm>
          <a:prstGeom prst="rect">
            <a:avLst/>
          </a:prstGeom>
        </p:spPr>
      </p:pic>
      <p:pic>
        <p:nvPicPr>
          <p:cNvPr id="14" name="Kép 13" descr="A képen szöveg, tábla, fal, aláírás látható&#10;&#10;Automatikusan generált leírás">
            <a:extLst>
              <a:ext uri="{FF2B5EF4-FFF2-40B4-BE49-F238E27FC236}">
                <a16:creationId xmlns:a16="http://schemas.microsoft.com/office/drawing/2014/main" id="{AFEF8877-21F9-4143-907A-AFE1850AA8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4" t="17439" r="16386" b="17402"/>
          <a:stretch/>
        </p:blipFill>
        <p:spPr>
          <a:xfrm>
            <a:off x="-240" y="5145209"/>
            <a:ext cx="2438640" cy="1548000"/>
          </a:xfrm>
          <a:prstGeom prst="rect">
            <a:avLst/>
          </a:prstGeom>
        </p:spPr>
      </p:pic>
      <p:pic>
        <p:nvPicPr>
          <p:cNvPr id="24" name="Kép 23" descr="A képen személy, kültéri, fű, tömeg látható&#10;&#10;Automatikusan generált leírás">
            <a:extLst>
              <a:ext uri="{FF2B5EF4-FFF2-40B4-BE49-F238E27FC236}">
                <a16:creationId xmlns:a16="http://schemas.microsoft.com/office/drawing/2014/main" id="{491A3D2A-9EB9-4A11-A451-F4FB2A672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84" y="3409410"/>
            <a:ext cx="3743914" cy="1870045"/>
          </a:xfrm>
          <a:prstGeom prst="rect">
            <a:avLst/>
          </a:prstGeom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F3BCAB8C-7F2D-437B-829F-E96FF9B0F843}"/>
              </a:ext>
            </a:extLst>
          </p:cNvPr>
          <p:cNvSpPr txBox="1"/>
          <p:nvPr/>
        </p:nvSpPr>
        <p:spPr>
          <a:xfrm>
            <a:off x="1308579" y="1196752"/>
            <a:ext cx="263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  <a:latin typeface="Broadway" panose="04040905080B02020502" pitchFamily="82" charset="0"/>
              </a:rPr>
              <a:t>S</a:t>
            </a:r>
            <a:r>
              <a:rPr lang="hu-HU" dirty="0">
                <a:solidFill>
                  <a:schemeClr val="tx2">
                    <a:lumMod val="40000"/>
                    <a:lumOff val="60000"/>
                  </a:schemeClr>
                </a:solidFill>
                <a:latin typeface="Broadway" panose="04040905080B02020502" pitchFamily="82" charset="0"/>
              </a:rPr>
              <a:t>U</a:t>
            </a:r>
            <a:r>
              <a:rPr lang="hu-HU" dirty="0">
                <a:solidFill>
                  <a:srgbClr val="FFC000"/>
                </a:solidFill>
                <a:latin typeface="Broadway" panose="04040905080B02020502" pitchFamily="82" charset="0"/>
              </a:rPr>
              <a:t>L</a:t>
            </a:r>
            <a:r>
              <a:rPr lang="hu-HU" dirty="0">
                <a:solidFill>
                  <a:schemeClr val="accent3">
                    <a:lumMod val="75000"/>
                  </a:schemeClr>
                </a:solidFill>
                <a:latin typeface="Broadway" panose="04040905080B02020502" pitchFamily="82" charset="0"/>
              </a:rPr>
              <a:t>I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B</a:t>
            </a:r>
            <a:r>
              <a:rPr lang="hu-HU" dirty="0">
                <a:solidFill>
                  <a:srgbClr val="00B0F0"/>
                </a:solidFill>
                <a:latin typeface="Broadway" panose="04040905080B02020502" pitchFamily="82" charset="0"/>
              </a:rPr>
              <a:t>U</a:t>
            </a:r>
            <a:r>
              <a:rPr lang="hu-HU" dirty="0">
                <a:solidFill>
                  <a:schemeClr val="accent4">
                    <a:lumMod val="75000"/>
                  </a:schemeClr>
                </a:solidFill>
                <a:latin typeface="Broadway" panose="04040905080B02020502" pitchFamily="82" charset="0"/>
              </a:rPr>
              <a:t>L</a:t>
            </a:r>
            <a:r>
              <a:rPr lang="hu-HU" dirty="0">
                <a:solidFill>
                  <a:srgbClr val="FFFF00"/>
                </a:solidFill>
                <a:latin typeface="Broadway" panose="04040905080B02020502" pitchFamily="82" charset="0"/>
              </a:rPr>
              <a:t>I</a:t>
            </a:r>
          </a:p>
        </p:txBody>
      </p:sp>
      <p:pic>
        <p:nvPicPr>
          <p:cNvPr id="35" name="Kép 34" descr="A képen szöveg, játék látható&#10;&#10;Automatikusan generált leírás">
            <a:extLst>
              <a:ext uri="{FF2B5EF4-FFF2-40B4-BE49-F238E27FC236}">
                <a16:creationId xmlns:a16="http://schemas.microsoft.com/office/drawing/2014/main" id="{A364CA1F-9EED-47AC-9BAD-C05AE26AD3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8" r="2144" b="2425"/>
          <a:stretch/>
        </p:blipFill>
        <p:spPr>
          <a:xfrm>
            <a:off x="6939434" y="5076527"/>
            <a:ext cx="2204566" cy="161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3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Testvérsuli-találkozó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rgbClr val="002060"/>
                </a:solidFill>
              </a:rPr>
              <a:t>Egy nagyvárosi iskola 11. B osztályába jártok, az osztályban </a:t>
            </a:r>
            <a:r>
              <a:rPr lang="hu-HU" b="1" dirty="0">
                <a:solidFill>
                  <a:srgbClr val="002060"/>
                </a:solidFill>
              </a:rPr>
              <a:t>20-an vagytok.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002060"/>
                </a:solidFill>
              </a:rPr>
              <a:t>Vendégül</a:t>
            </a:r>
            <a:r>
              <a:rPr lang="hu-HU" b="1" dirty="0">
                <a:solidFill>
                  <a:srgbClr val="002060"/>
                </a:solidFill>
              </a:rPr>
              <a:t> </a:t>
            </a:r>
            <a:r>
              <a:rPr lang="hu-HU" dirty="0">
                <a:solidFill>
                  <a:srgbClr val="002060"/>
                </a:solidFill>
              </a:rPr>
              <a:t>látjátok a testvériskola szintén 11.B osztályát</a:t>
            </a:r>
            <a:r>
              <a:rPr lang="hu-HU" b="1" dirty="0">
                <a:solidFill>
                  <a:srgbClr val="002060"/>
                </a:solidFill>
              </a:rPr>
              <a:t>, </a:t>
            </a:r>
            <a:r>
              <a:rPr lang="hu-HU" dirty="0">
                <a:solidFill>
                  <a:srgbClr val="002060"/>
                </a:solidFill>
              </a:rPr>
              <a:t>ők </a:t>
            </a:r>
            <a:r>
              <a:rPr lang="hu-HU" b="1" dirty="0">
                <a:solidFill>
                  <a:srgbClr val="002060"/>
                </a:solidFill>
              </a:rPr>
              <a:t>ugyancsak 20-an vannak.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rgbClr val="002060"/>
                </a:solidFill>
              </a:rPr>
              <a:t>4-5 fős csoportok</a:t>
            </a:r>
            <a:r>
              <a:rPr lang="hu-HU" dirty="0">
                <a:solidFill>
                  <a:srgbClr val="002060"/>
                </a:solidFill>
              </a:rPr>
              <a:t>ban dolgoztok a testvérsuli-találkozóhoz kapcsolódó pénzügyi terven.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002060"/>
                </a:solidFill>
              </a:rPr>
              <a:t>Minden csoporttag egy területnek a </a:t>
            </a:r>
            <a:r>
              <a:rPr lang="hu-HU" b="1" dirty="0">
                <a:solidFill>
                  <a:srgbClr val="002060"/>
                </a:solidFill>
              </a:rPr>
              <a:t>felelős szakértő</a:t>
            </a:r>
            <a:r>
              <a:rPr lang="hu-HU" dirty="0">
                <a:solidFill>
                  <a:srgbClr val="002060"/>
                </a:solidFill>
              </a:rPr>
              <a:t>je.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002060"/>
                </a:solidFill>
              </a:rPr>
              <a:t>Az azonos feladatokért felelős </a:t>
            </a:r>
            <a:r>
              <a:rPr lang="hu-HU" b="1" dirty="0">
                <a:solidFill>
                  <a:srgbClr val="002060"/>
                </a:solidFill>
              </a:rPr>
              <a:t>szakértők külön is tanácskoznak, </a:t>
            </a:r>
            <a:r>
              <a:rPr lang="hu-HU" dirty="0">
                <a:solidFill>
                  <a:srgbClr val="002060"/>
                </a:solidFill>
              </a:rPr>
              <a:t>előkészítve a csoportok munkáját.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002060"/>
                </a:solidFill>
              </a:rPr>
              <a:t>A szakértők felkészülését követően készítik el az </a:t>
            </a:r>
            <a:r>
              <a:rPr lang="hu-HU" b="1" dirty="0">
                <a:solidFill>
                  <a:srgbClr val="002060"/>
                </a:solidFill>
              </a:rPr>
              <a:t>alapcsoportok</a:t>
            </a:r>
            <a:r>
              <a:rPr lang="hu-HU" dirty="0">
                <a:solidFill>
                  <a:srgbClr val="002060"/>
                </a:solidFill>
              </a:rPr>
              <a:t> a testvérsuli-találkozó </a:t>
            </a:r>
            <a:r>
              <a:rPr lang="hu-HU" b="1" dirty="0">
                <a:solidFill>
                  <a:srgbClr val="002060"/>
                </a:solidFill>
              </a:rPr>
              <a:t>pénzügyi tervét</a:t>
            </a:r>
            <a:r>
              <a:rPr lang="hu-HU" dirty="0">
                <a:solidFill>
                  <a:srgbClr val="002060"/>
                </a:solidFill>
              </a:rPr>
              <a:t>. </a:t>
            </a:r>
          </a:p>
          <a:p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C89E014-35A7-4025-A148-FA157426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825" y="5612086"/>
            <a:ext cx="1189945" cy="8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4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Szakértői csoportok és feladataik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Aft>
                <a:spcPts val="1200"/>
              </a:spcAft>
              <a:buNone/>
            </a:pPr>
            <a:r>
              <a:rPr lang="hu-HU" b="1" dirty="0">
                <a:solidFill>
                  <a:srgbClr val="002060"/>
                </a:solidFill>
              </a:rPr>
              <a:t>Programlehetőség:</a:t>
            </a:r>
          </a:p>
          <a:p>
            <a:pPr marL="514350" lvl="0" indent="-514350" fontAlgn="base">
              <a:spcAft>
                <a:spcPts val="1200"/>
              </a:spcAft>
              <a:buFont typeface="+mj-lt"/>
              <a:buAutoNum type="arabicPeriod"/>
            </a:pPr>
            <a:r>
              <a:rPr lang="hu-HU" b="1" dirty="0">
                <a:solidFill>
                  <a:srgbClr val="002060"/>
                </a:solidFill>
              </a:rPr>
              <a:t>csoport:</a:t>
            </a:r>
            <a:r>
              <a:rPr lang="hu-HU" dirty="0">
                <a:solidFill>
                  <a:srgbClr val="002060"/>
                </a:solidFill>
              </a:rPr>
              <a:t> 	</a:t>
            </a:r>
            <a:r>
              <a:rPr lang="hu-HU" b="1" dirty="0">
                <a:solidFill>
                  <a:srgbClr val="002060"/>
                </a:solidFill>
              </a:rPr>
              <a:t>étkezéssel</a:t>
            </a:r>
            <a:r>
              <a:rPr lang="hu-HU" dirty="0">
                <a:solidFill>
                  <a:srgbClr val="002060"/>
                </a:solidFill>
              </a:rPr>
              <a:t> kapcsolatos árajánlatok áttekintése, kiadások kalkulálása, választás.</a:t>
            </a:r>
          </a:p>
          <a:p>
            <a:pPr marL="514350" lvl="0" indent="-514350" fontAlgn="base">
              <a:spcAft>
                <a:spcPts val="1200"/>
              </a:spcAft>
              <a:buFont typeface="+mj-lt"/>
              <a:buAutoNum type="arabicPeriod"/>
            </a:pPr>
            <a:r>
              <a:rPr lang="hu-HU" b="1" dirty="0">
                <a:solidFill>
                  <a:srgbClr val="002060"/>
                </a:solidFill>
              </a:rPr>
              <a:t>csoport:	sportolással </a:t>
            </a:r>
            <a:r>
              <a:rPr lang="hu-HU" dirty="0">
                <a:solidFill>
                  <a:srgbClr val="002060"/>
                </a:solidFill>
              </a:rPr>
              <a:t>kapcsolatos ajánlatok áttekintése, kiadások kalkulálása, döntés.</a:t>
            </a:r>
          </a:p>
          <a:p>
            <a:pPr marL="514350" lvl="0" indent="-514350" fontAlgn="base">
              <a:spcAft>
                <a:spcPts val="1200"/>
              </a:spcAft>
              <a:buFont typeface="+mj-lt"/>
              <a:buAutoNum type="arabicPeriod"/>
            </a:pPr>
            <a:r>
              <a:rPr lang="hu-HU" b="1" dirty="0">
                <a:solidFill>
                  <a:srgbClr val="002060"/>
                </a:solidFill>
              </a:rPr>
              <a:t>csoport:	szabadulószoba-</a:t>
            </a:r>
            <a:r>
              <a:rPr lang="hu-HU" dirty="0">
                <a:solidFill>
                  <a:srgbClr val="002060"/>
                </a:solidFill>
              </a:rPr>
              <a:t>program előkészítése, ajánlatok áttekintése, kiadások kalkulálása, döntés.</a:t>
            </a:r>
          </a:p>
          <a:p>
            <a:pPr marL="514350" lvl="0" indent="-514350" fontAlgn="base">
              <a:spcAft>
                <a:spcPts val="1200"/>
              </a:spcAft>
              <a:buFont typeface="+mj-lt"/>
              <a:buAutoNum type="arabicPeriod"/>
            </a:pPr>
            <a:r>
              <a:rPr lang="hu-HU" b="1" dirty="0">
                <a:solidFill>
                  <a:srgbClr val="002060"/>
                </a:solidFill>
              </a:rPr>
              <a:t>csoport:	városnézéssel </a:t>
            </a:r>
            <a:r>
              <a:rPr lang="hu-HU" dirty="0">
                <a:solidFill>
                  <a:srgbClr val="002060"/>
                </a:solidFill>
              </a:rPr>
              <a:t>kapcsolatos program előkészítése</a:t>
            </a:r>
            <a:r>
              <a:rPr lang="hu-HU" b="1" dirty="0">
                <a:solidFill>
                  <a:srgbClr val="002060"/>
                </a:solidFill>
              </a:rPr>
              <a:t>, </a:t>
            </a:r>
            <a:r>
              <a:rPr lang="hu-HU" dirty="0">
                <a:solidFill>
                  <a:srgbClr val="002060"/>
                </a:solidFill>
              </a:rPr>
              <a:t>útvonalterv készítése, közlekedési költségek meghatározása.</a:t>
            </a:r>
          </a:p>
          <a:p>
            <a:pPr marL="0" indent="0">
              <a:spcAft>
                <a:spcPts val="1200"/>
              </a:spcAft>
              <a:buNone/>
            </a:pP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A4C2C42-533A-4728-82F2-D68E528FC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825" y="5612086"/>
            <a:ext cx="1189945" cy="8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83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is az a pénzügyi terv?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41951" y="836712"/>
            <a:ext cx="4038600" cy="4525963"/>
          </a:xfrm>
        </p:spPr>
        <p:txBody>
          <a:bodyPr>
            <a:normAutofit/>
          </a:bodyPr>
          <a:lstStyle/>
          <a:p>
            <a:endParaRPr lang="hu-HU" sz="4000" baseline="30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sz="4000" baseline="30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sz="4000" baseline="30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hu-HU" sz="4000" baseline="300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hu-HU" sz="4000" baseline="30000" dirty="0">
                <a:solidFill>
                  <a:srgbClr val="002060"/>
                </a:solidFill>
              </a:rPr>
              <a:t>A </a:t>
            </a:r>
            <a:r>
              <a:rPr lang="hu-HU" sz="4000" b="1" baseline="30000" dirty="0">
                <a:solidFill>
                  <a:srgbClr val="002060"/>
                </a:solidFill>
              </a:rPr>
              <a:t>pénzügyi terv </a:t>
            </a:r>
            <a:r>
              <a:rPr lang="hu-HU" sz="4000" baseline="30000" dirty="0">
                <a:solidFill>
                  <a:srgbClr val="002060"/>
                </a:solidFill>
              </a:rPr>
              <a:t>olyan, mint egy útiterv, ami</a:t>
            </a:r>
            <a:r>
              <a:rPr lang="hu-HU" sz="4000" dirty="0">
                <a:solidFill>
                  <a:srgbClr val="002060"/>
                </a:solidFill>
              </a:rPr>
              <a:t> </a:t>
            </a:r>
            <a:r>
              <a:rPr lang="hu-HU" sz="4000" baseline="30000" dirty="0">
                <a:solidFill>
                  <a:srgbClr val="002060"/>
                </a:solidFill>
              </a:rPr>
              <a:t>megmutatja az előre kitűzött célokat és az</a:t>
            </a:r>
            <a:r>
              <a:rPr lang="hu-HU" sz="4000" dirty="0">
                <a:solidFill>
                  <a:srgbClr val="002060"/>
                </a:solidFill>
              </a:rPr>
              <a:t> </a:t>
            </a:r>
            <a:r>
              <a:rPr lang="hu-HU" sz="4000" baseline="30000" dirty="0">
                <a:solidFill>
                  <a:srgbClr val="002060"/>
                </a:solidFill>
              </a:rPr>
              <a:t>oda </a:t>
            </a:r>
            <a:r>
              <a:rPr lang="hu-HU" sz="4000" dirty="0">
                <a:solidFill>
                  <a:srgbClr val="002060"/>
                </a:solidFill>
              </a:rPr>
              <a:t> </a:t>
            </a:r>
            <a:r>
              <a:rPr lang="hu-HU" sz="4000" baseline="30000" dirty="0">
                <a:solidFill>
                  <a:srgbClr val="002060"/>
                </a:solidFill>
              </a:rPr>
              <a:t>vezető utat.</a:t>
            </a:r>
          </a:p>
          <a:p>
            <a:endParaRPr lang="hu-HU" sz="4000" dirty="0">
              <a:solidFill>
                <a:srgbClr val="002060"/>
              </a:solidFill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417646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C4CCB25-AEB5-47E6-B85F-B5994816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825" y="5612086"/>
            <a:ext cx="1189945" cy="8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8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3968" y="0"/>
            <a:ext cx="4752528" cy="1205880"/>
          </a:xfrm>
        </p:spPr>
        <p:txBody>
          <a:bodyPr anchor="ctr">
            <a:normAutofit/>
          </a:bodyPr>
          <a:lstStyle/>
          <a:p>
            <a:r>
              <a:rPr lang="hu-HU" dirty="0"/>
              <a:t>A pénzügyi terv összeállításának lépései</a:t>
            </a:r>
          </a:p>
        </p:txBody>
      </p:sp>
      <p:graphicFrame>
        <p:nvGraphicFramePr>
          <p:cNvPr id="15" name="Tartalom helye 2">
            <a:extLst>
              <a:ext uri="{FF2B5EF4-FFF2-40B4-BE49-F238E27FC236}">
                <a16:creationId xmlns:a16="http://schemas.microsoft.com/office/drawing/2014/main" id="{D92E6954-8222-4920-8F16-CE3D8C38466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16384185"/>
              </p:ext>
            </p:extLst>
          </p:nvPr>
        </p:nvGraphicFramePr>
        <p:xfrm>
          <a:off x="457200" y="1556792"/>
          <a:ext cx="7715200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Kép 15">
            <a:extLst>
              <a:ext uri="{FF2B5EF4-FFF2-40B4-BE49-F238E27FC236}">
                <a16:creationId xmlns:a16="http://schemas.microsoft.com/office/drawing/2014/main" id="{0D760F61-E88D-4BAA-A156-4F594467B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8825" y="5612086"/>
            <a:ext cx="1189945" cy="8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03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3968" y="0"/>
            <a:ext cx="4752528" cy="1205880"/>
          </a:xfrm>
        </p:spPr>
        <p:txBody>
          <a:bodyPr anchor="ctr">
            <a:normAutofit/>
          </a:bodyPr>
          <a:lstStyle/>
          <a:p>
            <a:r>
              <a:rPr lang="hu-HU" dirty="0"/>
              <a:t>A testvérsuli pénzügyi terv készítésének lépései</a:t>
            </a:r>
          </a:p>
        </p:txBody>
      </p:sp>
      <p:graphicFrame>
        <p:nvGraphicFramePr>
          <p:cNvPr id="12" name="Tartalom helye 2">
            <a:extLst>
              <a:ext uri="{FF2B5EF4-FFF2-40B4-BE49-F238E27FC236}">
                <a16:creationId xmlns:a16="http://schemas.microsoft.com/office/drawing/2014/main" id="{3FDE982B-FD46-44A3-89A7-3AFAB423442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98568668"/>
              </p:ext>
            </p:extLst>
          </p:nvPr>
        </p:nvGraphicFramePr>
        <p:xfrm>
          <a:off x="323528" y="1412776"/>
          <a:ext cx="4752528" cy="470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Kép 9">
            <a:extLst>
              <a:ext uri="{FF2B5EF4-FFF2-40B4-BE49-F238E27FC236}">
                <a16:creationId xmlns:a16="http://schemas.microsoft.com/office/drawing/2014/main" id="{046299F0-FF6F-4C77-A3CE-B7D232883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864" y="1493924"/>
            <a:ext cx="3447608" cy="2079092"/>
          </a:xfrm>
          <a:prstGeom prst="rect">
            <a:avLst/>
          </a:prstGeom>
        </p:spPr>
      </p:pic>
      <p:pic>
        <p:nvPicPr>
          <p:cNvPr id="14" name="Kép 13" descr="A képen beltéri, személy látható&#10;&#10;Automatikusan generált leírás">
            <a:extLst>
              <a:ext uri="{FF2B5EF4-FFF2-40B4-BE49-F238E27FC236}">
                <a16:creationId xmlns:a16="http://schemas.microsoft.com/office/drawing/2014/main" id="{F07E8B26-8619-4F0A-885B-4B6A126AB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64" y="3861048"/>
            <a:ext cx="2843808" cy="159964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AF2ECCC3-3C86-4DFB-95F1-412D2C545B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8825" y="5612086"/>
            <a:ext cx="1189945" cy="8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25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Kiadások tervezése</a:t>
            </a:r>
            <a:br>
              <a:rPr lang="hu-HU" dirty="0"/>
            </a:br>
            <a:r>
              <a:rPr lang="hu-HU" dirty="0"/>
              <a:t>Mire figyeltek a szakértők?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7714" y="1319088"/>
            <a:ext cx="4352278" cy="2325936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20000"/>
              </a:lnSpc>
              <a:buAutoNum type="arabicPeriod"/>
            </a:pPr>
            <a:r>
              <a:rPr lang="hu-HU" dirty="0"/>
              <a:t>Csoport (étkezés): </a:t>
            </a:r>
            <a:r>
              <a:rPr lang="hu-HU" sz="2800" dirty="0"/>
              <a:t>	</a:t>
            </a: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sz="2000" b="0" dirty="0"/>
              <a:t>40 főre készült a kalkuláció</a:t>
            </a: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sz="2000" b="0" dirty="0"/>
              <a:t>Előzetes felmérés eredményeinek figyelembe vétele</a:t>
            </a: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sz="2000" b="0" dirty="0"/>
              <a:t>Árengedmények, akciók követése</a:t>
            </a: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sz="2000" b="0" dirty="0"/>
              <a:t>Bruttó-nettó ár-megadás követése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7714" y="3933056"/>
            <a:ext cx="4497311" cy="2265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b="1" dirty="0"/>
              <a:t>3. Csoport (szabadulószoba):</a:t>
            </a:r>
          </a:p>
          <a:p>
            <a:pPr lvl="0">
              <a:lnSpc>
                <a:spcPct val="80000"/>
              </a:lnSpc>
            </a:pPr>
            <a:r>
              <a:rPr lang="hu-HU" sz="2100" dirty="0"/>
              <a:t>40 főre készült a kalkuláció</a:t>
            </a:r>
          </a:p>
          <a:p>
            <a:pPr>
              <a:lnSpc>
                <a:spcPct val="80000"/>
              </a:lnSpc>
            </a:pPr>
            <a:r>
              <a:rPr lang="hu-HU" sz="2100" dirty="0"/>
              <a:t>Szobakapacitások figyelembe vétele</a:t>
            </a:r>
          </a:p>
          <a:p>
            <a:pPr>
              <a:lnSpc>
                <a:spcPct val="80000"/>
              </a:lnSpc>
            </a:pPr>
            <a:r>
              <a:rPr lang="hu-HU" sz="2100" dirty="0"/>
              <a:t>Szoba/program nehézségének figyelembe vétele</a:t>
            </a:r>
          </a:p>
          <a:p>
            <a:pPr marL="285750" lvl="0" indent="-285750">
              <a:lnSpc>
                <a:spcPct val="80000"/>
              </a:lnSpc>
            </a:pPr>
            <a:r>
              <a:rPr lang="hu-HU" sz="2100" dirty="0"/>
              <a:t>Árengedmények, akciók követése</a:t>
            </a:r>
          </a:p>
          <a:p>
            <a:pPr marL="285750" lvl="0" indent="-285750"/>
            <a:endParaRPr lang="hu-HU" sz="2000" dirty="0"/>
          </a:p>
          <a:p>
            <a:pPr marL="285750" lvl="0" indent="-285750"/>
            <a:endParaRPr lang="hu-HU" sz="2000" dirty="0"/>
          </a:p>
          <a:p>
            <a:pPr marL="0" indent="0">
              <a:buNone/>
            </a:pPr>
            <a:endParaRPr lang="hu-HU" b="1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741592" y="1372833"/>
            <a:ext cx="4438920" cy="232593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hu-HU" dirty="0"/>
              <a:t>2. Csoport (sport):</a:t>
            </a:r>
          </a:p>
          <a:p>
            <a:pPr marL="263525" lvl="0" indent="-25082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sz="2000" b="0" dirty="0"/>
              <a:t>40 főre készült a kalkuláció</a:t>
            </a:r>
          </a:p>
          <a:p>
            <a:pPr marL="263525" indent="-26352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sz="2000" b="0" dirty="0"/>
              <a:t>Teremkapacitások figyelembe vétele</a:t>
            </a:r>
          </a:p>
          <a:p>
            <a:pPr marL="263525" indent="-26352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sz="2000" b="0" dirty="0"/>
              <a:t>Árengedmények, akciók követése</a:t>
            </a:r>
          </a:p>
          <a:p>
            <a:pPr marL="263525" indent="-263525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sz="2000" b="0" dirty="0"/>
              <a:t>Bruttó-nettó ár-megadás követése</a:t>
            </a:r>
          </a:p>
          <a:p>
            <a:pPr lvl="0">
              <a:lnSpc>
                <a:spcPct val="110000"/>
              </a:lnSpc>
            </a:pPr>
            <a:endParaRPr lang="hu-HU" sz="1800" b="0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41592" y="3972198"/>
            <a:ext cx="4247455" cy="2265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/>
              <a:t>4. Csoport (városi séta):</a:t>
            </a:r>
          </a:p>
          <a:p>
            <a:pPr>
              <a:lnSpc>
                <a:spcPct val="80000"/>
              </a:lnSpc>
            </a:pPr>
            <a:r>
              <a:rPr lang="hu-HU" sz="2100" dirty="0"/>
              <a:t>40 főre készült a kalkuláció</a:t>
            </a:r>
          </a:p>
          <a:p>
            <a:pPr>
              <a:lnSpc>
                <a:spcPct val="80000"/>
              </a:lnSpc>
            </a:pPr>
            <a:r>
              <a:rPr lang="hu-HU" sz="2100" dirty="0"/>
              <a:t>Útvonal-megkötések követése</a:t>
            </a:r>
          </a:p>
          <a:p>
            <a:pPr>
              <a:lnSpc>
                <a:spcPct val="80000"/>
              </a:lnSpc>
            </a:pPr>
            <a:r>
              <a:rPr lang="hu-HU" sz="2100" dirty="0"/>
              <a:t>Árengedmények, akciók követése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560274CE-D158-4CCC-AAD6-2E512EEB6A88}"/>
              </a:ext>
            </a:extLst>
          </p:cNvPr>
          <p:cNvCxnSpPr>
            <a:cxnSpLocks/>
          </p:cNvCxnSpPr>
          <p:nvPr/>
        </p:nvCxnSpPr>
        <p:spPr>
          <a:xfrm>
            <a:off x="4590357" y="4034080"/>
            <a:ext cx="0" cy="1800000"/>
          </a:xfrm>
          <a:prstGeom prst="line">
            <a:avLst/>
          </a:prstGeom>
          <a:ln>
            <a:solidFill>
              <a:srgbClr val="45B8A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11A5AC05-F470-42B1-868A-37C2FC969579}"/>
              </a:ext>
            </a:extLst>
          </p:cNvPr>
          <p:cNvCxnSpPr>
            <a:cxnSpLocks/>
          </p:cNvCxnSpPr>
          <p:nvPr/>
        </p:nvCxnSpPr>
        <p:spPr>
          <a:xfrm flipH="1">
            <a:off x="1259632" y="3681453"/>
            <a:ext cx="2502000" cy="0"/>
          </a:xfrm>
          <a:prstGeom prst="line">
            <a:avLst/>
          </a:prstGeom>
          <a:ln>
            <a:solidFill>
              <a:srgbClr val="008C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0C2785DE-8963-4C63-8C52-83889A04E6EA}"/>
              </a:ext>
            </a:extLst>
          </p:cNvPr>
          <p:cNvCxnSpPr>
            <a:cxnSpLocks/>
          </p:cNvCxnSpPr>
          <p:nvPr/>
        </p:nvCxnSpPr>
        <p:spPr>
          <a:xfrm>
            <a:off x="4590357" y="1412776"/>
            <a:ext cx="0" cy="1800000"/>
          </a:xfrm>
          <a:prstGeom prst="line">
            <a:avLst/>
          </a:prstGeom>
          <a:ln>
            <a:solidFill>
              <a:srgbClr val="DF2A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50640841-EFE8-44E5-84CF-29AEC89BD9F9}"/>
              </a:ext>
            </a:extLst>
          </p:cNvPr>
          <p:cNvCxnSpPr>
            <a:cxnSpLocks/>
          </p:cNvCxnSpPr>
          <p:nvPr/>
        </p:nvCxnSpPr>
        <p:spPr>
          <a:xfrm flipH="1">
            <a:off x="5436096" y="3645024"/>
            <a:ext cx="2501923" cy="0"/>
          </a:xfrm>
          <a:prstGeom prst="line">
            <a:avLst/>
          </a:prstGeom>
          <a:ln>
            <a:solidFill>
              <a:srgbClr val="F07E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Kép 3">
            <a:extLst>
              <a:ext uri="{FF2B5EF4-FFF2-40B4-BE49-F238E27FC236}">
                <a16:creationId xmlns:a16="http://schemas.microsoft.com/office/drawing/2014/main" id="{2197C1DB-A064-4D14-9018-4324542B7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040" y="3258755"/>
            <a:ext cx="973920" cy="6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9E9E7D44-DEBA-4F47-82C4-D24DD130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8760"/>
            <a:ext cx="8649701" cy="521623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Testvérsuli-találkozó pénzügyi terve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915816" y="257322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200 000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2843808" y="458112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2400" b="1"/>
            </a:lvl1pPr>
          </a:lstStyle>
          <a:p>
            <a:pPr algn="r"/>
            <a:r>
              <a:rPr lang="hu-H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90 000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9AD8181B-2DE3-400F-8878-F6082A86A410}"/>
              </a:ext>
            </a:extLst>
          </p:cNvPr>
          <p:cNvSpPr txBox="1"/>
          <p:nvPr/>
        </p:nvSpPr>
        <p:spPr>
          <a:xfrm>
            <a:off x="2883447" y="397544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50 000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D877ED04-470E-4839-8EC8-A659607B516B}"/>
              </a:ext>
            </a:extLst>
          </p:cNvPr>
          <p:cNvSpPr txBox="1"/>
          <p:nvPr/>
        </p:nvSpPr>
        <p:spPr>
          <a:xfrm>
            <a:off x="2910628" y="3274335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54 125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41A44644-F08A-4EC6-9395-2F0CA6BBD629}"/>
              </a:ext>
            </a:extLst>
          </p:cNvPr>
          <p:cNvSpPr txBox="1"/>
          <p:nvPr/>
        </p:nvSpPr>
        <p:spPr>
          <a:xfrm>
            <a:off x="7380312" y="2551135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127 640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2D234C87-924A-44C0-A9CB-A0E7A1BFB9FC}"/>
              </a:ext>
            </a:extLst>
          </p:cNvPr>
          <p:cNvSpPr txBox="1"/>
          <p:nvPr/>
        </p:nvSpPr>
        <p:spPr>
          <a:xfrm>
            <a:off x="7380312" y="3274335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116 400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9A2D6E2C-CD37-468D-A9DE-57E271FE4F88}"/>
              </a:ext>
            </a:extLst>
          </p:cNvPr>
          <p:cNvSpPr txBox="1"/>
          <p:nvPr/>
        </p:nvSpPr>
        <p:spPr>
          <a:xfrm>
            <a:off x="7380312" y="397544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72 000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F0E764E7-6FFA-4CC2-A456-E5A03FE5976E}"/>
              </a:ext>
            </a:extLst>
          </p:cNvPr>
          <p:cNvSpPr txBox="1"/>
          <p:nvPr/>
        </p:nvSpPr>
        <p:spPr>
          <a:xfrm>
            <a:off x="7366416" y="458112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78 085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46EC79AA-975D-4667-8C2C-C19D25A18D69}"/>
              </a:ext>
            </a:extLst>
          </p:cNvPr>
          <p:cNvSpPr txBox="1"/>
          <p:nvPr/>
        </p:nvSpPr>
        <p:spPr>
          <a:xfrm>
            <a:off x="7380312" y="519958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394 125</a:t>
            </a:r>
          </a:p>
        </p:txBody>
      </p:sp>
      <p:cxnSp>
        <p:nvCxnSpPr>
          <p:cNvPr id="30" name="Egyenes összekötő nyíllal 29">
            <a:extLst>
              <a:ext uri="{FF2B5EF4-FFF2-40B4-BE49-F238E27FC236}">
                <a16:creationId xmlns:a16="http://schemas.microsoft.com/office/drawing/2014/main" id="{569DFA44-EEBA-4F4A-BE01-D6A86595A2E4}"/>
              </a:ext>
            </a:extLst>
          </p:cNvPr>
          <p:cNvCxnSpPr>
            <a:cxnSpLocks/>
          </p:cNvCxnSpPr>
          <p:nvPr/>
        </p:nvCxnSpPr>
        <p:spPr>
          <a:xfrm flipH="1" flipV="1">
            <a:off x="4391915" y="4964360"/>
            <a:ext cx="2988397" cy="336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Jobb oldali kapcsos zárójel 31">
            <a:extLst>
              <a:ext uri="{FF2B5EF4-FFF2-40B4-BE49-F238E27FC236}">
                <a16:creationId xmlns:a16="http://schemas.microsoft.com/office/drawing/2014/main" id="{E1B2CB61-3893-4112-9CA8-1C915E937A91}"/>
              </a:ext>
            </a:extLst>
          </p:cNvPr>
          <p:cNvSpPr/>
          <p:nvPr/>
        </p:nvSpPr>
        <p:spPr>
          <a:xfrm>
            <a:off x="4211960" y="2551134"/>
            <a:ext cx="216024" cy="18295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4" name="Egyenes összekötő nyíllal 33">
            <a:extLst>
              <a:ext uri="{FF2B5EF4-FFF2-40B4-BE49-F238E27FC236}">
                <a16:creationId xmlns:a16="http://schemas.microsoft.com/office/drawing/2014/main" id="{4F7E07D4-69AE-4D81-9951-E86F3DBA72CF}"/>
              </a:ext>
            </a:extLst>
          </p:cNvPr>
          <p:cNvCxnSpPr>
            <a:cxnSpLocks/>
          </p:cNvCxnSpPr>
          <p:nvPr/>
        </p:nvCxnSpPr>
        <p:spPr>
          <a:xfrm flipH="1">
            <a:off x="4315473" y="3573016"/>
            <a:ext cx="152885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50478E00-D1EC-4B01-A1A6-521546046DAE}"/>
              </a:ext>
            </a:extLst>
          </p:cNvPr>
          <p:cNvSpPr txBox="1"/>
          <p:nvPr/>
        </p:nvSpPr>
        <p:spPr>
          <a:xfrm>
            <a:off x="7236296" y="593011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1 500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A783F5D6-709D-4619-9E97-D7AAE55F15CA}"/>
              </a:ext>
            </a:extLst>
          </p:cNvPr>
          <p:cNvSpPr txBox="1"/>
          <p:nvPr/>
        </p:nvSpPr>
        <p:spPr>
          <a:xfrm>
            <a:off x="2915816" y="519958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394 125</a:t>
            </a:r>
          </a:p>
        </p:txBody>
      </p:sp>
    </p:spTree>
    <p:extLst>
      <p:ext uri="{BB962C8B-B14F-4D97-AF65-F5344CB8AC3E}">
        <p14:creationId xmlns:p14="http://schemas.microsoft.com/office/powerpoint/2010/main" val="28029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32" grpId="0" animBg="1"/>
      <p:bldP spid="20" grpId="0"/>
      <p:bldP spid="33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8175</TotalTime>
  <Words>494</Words>
  <Application>Microsoft Office PowerPoint</Application>
  <PresentationFormat>Diavetítés a képernyőre (4:3 oldalarány)</PresentationFormat>
  <Paragraphs>91</Paragraphs>
  <Slides>11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Broadway</vt:lpstr>
      <vt:lpstr>Calibri</vt:lpstr>
      <vt:lpstr>Wingdings</vt:lpstr>
      <vt:lpstr>Office-téma</vt:lpstr>
      <vt:lpstr>PowerPoint-bemutató</vt:lpstr>
      <vt:lpstr>Mi jut eszetekbe a képekről?</vt:lpstr>
      <vt:lpstr>Testvérsuli-találkozó</vt:lpstr>
      <vt:lpstr>Szakértői csoportok és feladataik</vt:lpstr>
      <vt:lpstr>Mi is az a pénzügyi terv?</vt:lpstr>
      <vt:lpstr>A pénzügyi terv összeállításának lépései</vt:lpstr>
      <vt:lpstr>A testvérsuli pénzügyi terv készítésének lépései</vt:lpstr>
      <vt:lpstr>Kiadások tervezése Mire figyeltek a szakértők?</vt:lpstr>
      <vt:lpstr>Testvérsuli-találkozó pénzügyi terve</vt:lpstr>
      <vt:lpstr>ÖSSZEGZÉS  A megfontolt pénzügyi tervezés lépései</vt:lpstr>
      <vt:lpstr>Digitális alkalmazások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Családi költségvetés</dc:title>
  <dc:creator>Merényi Zsuzsanna</dc:creator>
  <cp:lastModifiedBy>Krisztina Nádasi-Malinka</cp:lastModifiedBy>
  <cp:revision>55</cp:revision>
  <cp:lastPrinted>2020-09-14T21:14:02Z</cp:lastPrinted>
  <dcterms:created xsi:type="dcterms:W3CDTF">2014-12-27T15:45:36Z</dcterms:created>
  <dcterms:modified xsi:type="dcterms:W3CDTF">2021-11-29T22:35:27Z</dcterms:modified>
</cp:coreProperties>
</file>