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7" r:id="rId9"/>
    <p:sldId id="263" r:id="rId10"/>
    <p:sldId id="264" r:id="rId11"/>
    <p:sldId id="265" r:id="rId12"/>
    <p:sldId id="266" r:id="rId13"/>
  </p:sldIdLst>
  <p:sldSz cx="12192000" cy="6858000"/>
  <p:notesSz cx="6858000" cy="9144000"/>
  <p:embeddedFontLst>
    <p:embeddedFont>
      <p:font typeface="Calibri Light" panose="020F0302020204030204" pitchFamily="34" charset="0"/>
      <p:regular r:id="rId14"/>
      <p:italic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0C340"/>
    <a:srgbClr val="B5DB90"/>
    <a:srgbClr val="29AA5F"/>
    <a:srgbClr val="0077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969" autoAdjust="0"/>
    <p:restoredTop sz="94660"/>
  </p:normalViewPr>
  <p:slideViewPr>
    <p:cSldViewPr snapToGrid="0">
      <p:cViewPr varScale="1">
        <p:scale>
          <a:sx n="78" d="100"/>
          <a:sy n="78" d="100"/>
        </p:scale>
        <p:origin x="4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3FA56-D4F3-4F36-A009-1CAB1956F9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9598CB-6C20-4E5E-823D-6BFC0B0A11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F85DE5-DF28-452A-9FF7-40D0C0CF0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72B35-52CB-45E1-BABC-0377B72BBD41}" type="datetimeFigureOut">
              <a:rPr lang="en-GB" smtClean="0"/>
              <a:t>07/02/2020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0E2753-019B-4C8A-8A9F-C9244B1C0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A1C235-D26B-485E-8D57-59024EC90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7DC65-5B6E-44CC-88E8-6C1F5231D9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6272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5CB20-2BB7-4B1A-B3C9-FB5A346AE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A36736-4367-438A-A43E-3D6F5C2FCA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F90B1B-72BD-4310-8B88-08CFC8941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72B35-52CB-45E1-BABC-0377B72BBD41}" type="datetimeFigureOut">
              <a:rPr lang="en-GB" smtClean="0"/>
              <a:t>07/02/2020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78DC0-7087-46E5-8213-4499C2639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593A2F-4AB9-476A-9892-838F5BF4F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7DC65-5B6E-44CC-88E8-6C1F5231D9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2227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473DB0-CF14-4346-B096-2E280B68C8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53ACA0-D174-4144-80FC-37CF9D4BD3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BF79CD-CE35-4BA8-A84C-EC4766675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72B35-52CB-45E1-BABC-0377B72BBD41}" type="datetimeFigureOut">
              <a:rPr lang="en-GB" smtClean="0"/>
              <a:t>07/02/2020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DF3A11-CE05-4EF3-9C88-2D9DF8C4F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C68372-F4FF-404D-9807-DC369132E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7DC65-5B6E-44CC-88E8-6C1F5231D9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2681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32469-5682-4A11-BEC0-0603BABC9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77CA97-062C-422D-9F23-279C8C20DF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62A65E-0C20-4FFC-A71A-2EE4AC9C0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72B35-52CB-45E1-BABC-0377B72BBD41}" type="datetimeFigureOut">
              <a:rPr lang="en-GB" smtClean="0"/>
              <a:t>07/02/2020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BB6C57-DAA4-4BD8-B408-D7D8AD7A2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FFD79C-5898-48F1-BD8B-EAB52EFF7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7DC65-5B6E-44CC-88E8-6C1F5231D9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762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A7356-51A7-4198-86F3-ED039C7E5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10AFC7-66FC-4547-A997-0926961885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2CB1F4-60A5-4C3F-B651-915B32BE6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72B35-52CB-45E1-BABC-0377B72BBD41}" type="datetimeFigureOut">
              <a:rPr lang="en-GB" smtClean="0"/>
              <a:t>07/02/2020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B2A3AF-E6C5-4C86-B09C-33E27B183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6EF171-1973-419B-8AE7-98034A84A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7DC65-5B6E-44CC-88E8-6C1F5231D9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5327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8E7A5-111C-4B01-85D2-A6C26BFA8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31B13E-C445-4A8B-B29A-6ADCCEF8EC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AB1556-69C9-4EF6-8077-09D7AA401E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C05CD0-A88D-4F98-AC4A-D42AA4984D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72B35-52CB-45E1-BABC-0377B72BBD41}" type="datetimeFigureOut">
              <a:rPr lang="en-GB" smtClean="0"/>
              <a:t>07/02/2020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05F26-FF97-4A57-8951-6D5C2FFD8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2FD6D5-1E4F-4B44-8DD9-9B6699D1E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7DC65-5B6E-44CC-88E8-6C1F5231D9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0004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E81DC-0BEB-4932-A358-F092FB3A7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DE4B67-D504-4277-8CC4-55B318B000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CE9EAB-C741-4694-8BA6-1B2D31CA4D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F1AD5D-7A35-4B20-B27D-55890E8D9D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8ED79C-7C0B-426E-BF0A-7FC284AB09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8A39BB-4F99-42C1-886A-42ABBC779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72B35-52CB-45E1-BABC-0377B72BBD41}" type="datetimeFigureOut">
              <a:rPr lang="en-GB" smtClean="0"/>
              <a:t>07/02/2020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BCB512-EB1E-4312-9B97-FC35F166B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B1D80C-C086-4483-9AA7-AEE83AD1A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7DC65-5B6E-44CC-88E8-6C1F5231D9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4945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9899A-8FAD-4071-A656-B54BB24CE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E5BF86-718A-45FE-A940-4A74A1FDCB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72B35-52CB-45E1-BABC-0377B72BBD41}" type="datetimeFigureOut">
              <a:rPr lang="en-GB" smtClean="0"/>
              <a:t>07/02/2020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23C1DA-7AE6-4CA9-9E75-BC79C5F62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0EF946-146C-4A66-B543-F75AD771C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7DC65-5B6E-44CC-88E8-6C1F5231D9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9366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C7D54E-BB2B-4009-9068-F30F4307F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72B35-52CB-45E1-BABC-0377B72BBD41}" type="datetimeFigureOut">
              <a:rPr lang="en-GB" smtClean="0"/>
              <a:t>07/02/2020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900322-0E78-4467-92AC-423942CB3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95239B-D8A9-4AC5-B2E7-2A472DF87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7DC65-5B6E-44CC-88E8-6C1F5231D9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5802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D90E5-4AA7-47C8-8AC4-2BFBE96E7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84C5C1-5941-47C2-BB65-938204B122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E38376-0F6E-4E66-9DE0-88AF704E35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755030-8A59-420F-9246-68A92BBBE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72B35-52CB-45E1-BABC-0377B72BBD41}" type="datetimeFigureOut">
              <a:rPr lang="en-GB" smtClean="0"/>
              <a:t>07/02/2020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656F88-CFF3-4621-8271-FF63FBB59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B7B97F-9509-481C-A693-1B1A10CE6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7DC65-5B6E-44CC-88E8-6C1F5231D9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7772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D57C2-A8AF-44CF-9733-43CAE6608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591662-6BA1-4DFF-A8BE-6F88A0C1F9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5867B5-DFE2-4DB0-8E6C-0388D7B1D2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A0740F-1188-446E-A9BF-AF4F40E48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72B35-52CB-45E1-BABC-0377B72BBD41}" type="datetimeFigureOut">
              <a:rPr lang="en-GB" smtClean="0"/>
              <a:t>07/02/2020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F43428-BBC0-4F89-910B-476F8C66E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25B7C1-B7C8-40E1-BCFB-9B11E1943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7DC65-5B6E-44CC-88E8-6C1F5231D9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9437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589204-0559-4949-AC1F-AE3AB5C4D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262A7A-9AF9-4419-B867-2073FA2248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5E72EC-5078-4F5C-A274-F6656A4460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672B35-52CB-45E1-BABC-0377B72BBD41}" type="datetimeFigureOut">
              <a:rPr lang="en-GB" smtClean="0"/>
              <a:t>07/02/2020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E579D7-07A7-4634-AD20-7E53E39F3A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DF4566-2F6B-4DF7-89C7-FD082A8D28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87DC65-5B6E-44CC-88E8-6C1F5231D9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6656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B7B01D6-F0EF-4BAC-8F5D-C80E535E49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3" b="20612"/>
          <a:stretch/>
        </p:blipFill>
        <p:spPr>
          <a:xfrm>
            <a:off x="0" y="4982711"/>
            <a:ext cx="4227483" cy="18752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AFD08A-17B2-49C2-BB64-A806AF1DCD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18282"/>
            <a:ext cx="9144000" cy="1085816"/>
          </a:xfrm>
        </p:spPr>
        <p:txBody>
          <a:bodyPr/>
          <a:lstStyle/>
          <a:p>
            <a:r>
              <a:rPr lang="hu-HU" dirty="0">
                <a:solidFill>
                  <a:srgbClr val="90C340"/>
                </a:solidFill>
                <a:latin typeface="UniSansBold" pitchFamily="2" charset="77"/>
              </a:rPr>
              <a:t>Vállalkozói Témahét 2020</a:t>
            </a:r>
            <a:endParaRPr lang="en-GB" dirty="0">
              <a:solidFill>
                <a:srgbClr val="90C340"/>
              </a:solidFill>
              <a:latin typeface="UniSansBold" pitchFamily="2" charset="77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03EC2D-D372-4C8A-9344-A74AEC410C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18770"/>
            <a:ext cx="9144000" cy="415485"/>
          </a:xfrm>
        </p:spPr>
        <p:txBody>
          <a:bodyPr>
            <a:normAutofit lnSpcReduction="10000"/>
          </a:bodyPr>
          <a:lstStyle/>
          <a:p>
            <a:r>
              <a:rPr lang="hu-HU" dirty="0">
                <a:solidFill>
                  <a:srgbClr val="90C340"/>
                </a:solidFill>
                <a:latin typeface="UniSansBold" pitchFamily="2" charset="77"/>
              </a:rPr>
              <a:t>Sikeres vállalkozások bemutatása</a:t>
            </a:r>
            <a:endParaRPr lang="en-GB" dirty="0">
              <a:solidFill>
                <a:srgbClr val="90C340"/>
              </a:solidFill>
              <a:latin typeface="UniSansBold" pitchFamily="2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DE4C09-116B-5D43-8075-B985D55F607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997" y="261040"/>
            <a:ext cx="3314005" cy="23428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0E5469-95C4-A440-8033-02C096592B7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749" y="4816035"/>
            <a:ext cx="4254501" cy="723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22B71E-C9A4-464E-A70B-D79D45A481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88"/>
          <a:stretch/>
        </p:blipFill>
        <p:spPr>
          <a:xfrm rot="5400000">
            <a:off x="8905546" y="3563159"/>
            <a:ext cx="5172075" cy="14176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FA8EB4-5125-4813-917B-F4D1BD091B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25" r="27489"/>
          <a:stretch/>
        </p:blipFill>
        <p:spPr>
          <a:xfrm rot="16200000">
            <a:off x="-1404188" y="1404189"/>
            <a:ext cx="3750297" cy="94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0698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F1E84-AEFC-473A-BF45-D840E5CBE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491067"/>
            <a:ext cx="4572000" cy="1566851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5400" dirty="0" err="1">
                <a:solidFill>
                  <a:srgbClr val="90C340"/>
                </a:solidFill>
                <a:latin typeface="UniSansBold" pitchFamily="2" charset="77"/>
              </a:rPr>
              <a:t>Vermigo</a:t>
            </a:r>
            <a:r>
              <a:rPr lang="en-US" sz="4400" dirty="0">
                <a:solidFill>
                  <a:srgbClr val="90C340"/>
                </a:solidFill>
              </a:rPr>
              <a:t/>
            </a:r>
            <a:br>
              <a:rPr lang="en-US" sz="4400" dirty="0">
                <a:solidFill>
                  <a:srgbClr val="90C340"/>
                </a:solidFill>
              </a:rPr>
            </a:br>
            <a:r>
              <a:rPr lang="en-US" sz="2000" dirty="0">
                <a:solidFill>
                  <a:srgbClr val="90C340"/>
                </a:solidFill>
                <a:latin typeface="UniSansBold" pitchFamily="2" charset="77"/>
              </a:rPr>
              <a:t>A </a:t>
            </a:r>
            <a:r>
              <a:rPr lang="en-US" sz="2000" dirty="0" err="1">
                <a:solidFill>
                  <a:srgbClr val="90C340"/>
                </a:solidFill>
                <a:latin typeface="UniSansBold" pitchFamily="2" charset="77"/>
              </a:rPr>
              <a:t>városi</a:t>
            </a:r>
            <a:r>
              <a:rPr lang="en-US" sz="2000" dirty="0">
                <a:solidFill>
                  <a:srgbClr val="90C340"/>
                </a:solidFill>
                <a:latin typeface="UniSansBold" pitchFamily="2" charset="77"/>
              </a:rPr>
              <a:t> </a:t>
            </a:r>
            <a:r>
              <a:rPr lang="en-US" sz="2000" dirty="0" err="1">
                <a:solidFill>
                  <a:srgbClr val="90C340"/>
                </a:solidFill>
                <a:latin typeface="UniSansBold" pitchFamily="2" charset="77"/>
              </a:rPr>
              <a:t>oázis</a:t>
            </a:r>
            <a:endParaRPr lang="en-US" sz="2200" dirty="0">
              <a:solidFill>
                <a:srgbClr val="90C340"/>
              </a:solidFill>
              <a:latin typeface="UniSansBold" pitchFamily="2" charset="77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227DEA-3014-4E32-BF8B-A62FA802BB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5321" y="2575042"/>
            <a:ext cx="4571999" cy="2648885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1800" dirty="0" err="1">
                <a:latin typeface="UniSansSemiBold" pitchFamily="2" charset="77"/>
              </a:rPr>
              <a:t>Funkciók</a:t>
            </a:r>
            <a:r>
              <a:rPr lang="en-US" sz="1800" dirty="0">
                <a:latin typeface="UniSansSemiBold" pitchFamily="2" charset="77"/>
              </a:rPr>
              <a:t>:</a:t>
            </a:r>
          </a:p>
          <a:p>
            <a:pPr indent="-2286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UniSansRegular" pitchFamily="2" charset="77"/>
              </a:rPr>
              <a:t>100% </a:t>
            </a:r>
            <a:r>
              <a:rPr lang="en-US" sz="1200" dirty="0" err="1">
                <a:latin typeface="UniSansRegular" pitchFamily="2" charset="77"/>
              </a:rPr>
              <a:t>otthoni</a:t>
            </a:r>
            <a:r>
              <a:rPr lang="en-US" sz="1200" dirty="0">
                <a:latin typeface="UniSansRegular" pitchFamily="2" charset="77"/>
              </a:rPr>
              <a:t> </a:t>
            </a:r>
            <a:r>
              <a:rPr lang="en-US" sz="1200" dirty="0" err="1">
                <a:latin typeface="UniSansRegular" pitchFamily="2" charset="77"/>
              </a:rPr>
              <a:t>növényi</a:t>
            </a:r>
            <a:r>
              <a:rPr lang="en-US" sz="1200" dirty="0">
                <a:latin typeface="UniSansRegular" pitchFamily="2" charset="77"/>
              </a:rPr>
              <a:t> </a:t>
            </a:r>
            <a:r>
              <a:rPr lang="en-US" sz="1200" dirty="0" err="1">
                <a:latin typeface="UniSansRegular" pitchFamily="2" charset="77"/>
              </a:rPr>
              <a:t>hulladék</a:t>
            </a:r>
            <a:r>
              <a:rPr lang="en-US" sz="1200" dirty="0">
                <a:latin typeface="UniSansRegular" pitchFamily="2" charset="77"/>
              </a:rPr>
              <a:t> </a:t>
            </a:r>
            <a:r>
              <a:rPr lang="en-US" sz="1200" dirty="0" err="1">
                <a:latin typeface="UniSansRegular" pitchFamily="2" charset="77"/>
              </a:rPr>
              <a:t>komposztáló</a:t>
            </a:r>
            <a:endParaRPr lang="en-US" sz="1200" dirty="0">
              <a:latin typeface="UniSansRegular" pitchFamily="2" charset="77"/>
            </a:endParaRPr>
          </a:p>
          <a:p>
            <a:pPr indent="-2286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UniSansRegular" pitchFamily="2" charset="77"/>
              </a:rPr>
              <a:t>3 kg </a:t>
            </a:r>
            <a:r>
              <a:rPr lang="en-US" sz="1200" dirty="0" err="1">
                <a:latin typeface="UniSansRegular" pitchFamily="2" charset="77"/>
              </a:rPr>
              <a:t>hulladék</a:t>
            </a:r>
            <a:r>
              <a:rPr lang="en-US" sz="1200" dirty="0">
                <a:latin typeface="UniSansRegular" pitchFamily="2" charset="77"/>
              </a:rPr>
              <a:t>/</a:t>
            </a:r>
            <a:r>
              <a:rPr lang="en-US" sz="1200" dirty="0" err="1">
                <a:latin typeface="UniSansRegular" pitchFamily="2" charset="77"/>
              </a:rPr>
              <a:t>hét</a:t>
            </a:r>
            <a:endParaRPr lang="en-US" sz="1200" dirty="0">
              <a:latin typeface="UniSansRegular" pitchFamily="2" charset="77"/>
            </a:endParaRPr>
          </a:p>
          <a:p>
            <a:pPr indent="-2286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200" dirty="0" err="1">
                <a:latin typeface="UniSansRegular" pitchFamily="2" charset="77"/>
              </a:rPr>
              <a:t>Szénfilter</a:t>
            </a:r>
            <a:endParaRPr lang="en-US" sz="1200" dirty="0">
              <a:latin typeface="UniSansRegular" pitchFamily="2" charset="77"/>
            </a:endParaRPr>
          </a:p>
          <a:p>
            <a:pPr indent="-2286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200" dirty="0" err="1">
                <a:latin typeface="UniSansRegular" pitchFamily="2" charset="77"/>
              </a:rPr>
              <a:t>Szériagyártás</a:t>
            </a:r>
            <a:endParaRPr lang="en-US" sz="1200" dirty="0">
              <a:latin typeface="UniSansRegular" pitchFamily="2" charset="77"/>
            </a:endParaRPr>
          </a:p>
          <a:p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FD411C-BC61-AC48-9B7A-FFB89321FE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6877" y="0"/>
            <a:ext cx="5065123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8C1A2A-096D-4562-81F4-C613DA7FBF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312"/>
          <a:stretch/>
        </p:blipFill>
        <p:spPr>
          <a:xfrm rot="10800000">
            <a:off x="-1" y="5920465"/>
            <a:ext cx="5172075" cy="9375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14D304-E0BC-4AA1-9B3E-FDCCEF6E18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63" r="27489"/>
          <a:stretch/>
        </p:blipFill>
        <p:spPr>
          <a:xfrm rot="16200000">
            <a:off x="-1639670" y="1639670"/>
            <a:ext cx="3750297" cy="4709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6F017D-1869-4C25-85F8-2AF9DA6655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25" r="27489" b="19937"/>
          <a:stretch/>
        </p:blipFill>
        <p:spPr>
          <a:xfrm rot="5400000">
            <a:off x="-1639675" y="2106165"/>
            <a:ext cx="3750297" cy="4709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34689E-96A1-3940-9161-D45FC25B08E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995" y="5730927"/>
            <a:ext cx="2429933" cy="8962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018291C-D5CC-4D46-8A5D-0DB18F1394B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220" y="4951993"/>
            <a:ext cx="1096708" cy="7789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653542B-D526-7742-AC68-97FA3886C5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002" y="4124532"/>
            <a:ext cx="1060926" cy="745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5169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227DEA-3014-4E32-BF8B-A62FA802BB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5321" y="2575034"/>
            <a:ext cx="4571999" cy="2225565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200000"/>
              </a:lnSpc>
            </a:pPr>
            <a:r>
              <a:rPr lang="hu-HU" sz="1800" dirty="0">
                <a:latin typeface="UniSansSemiBold" pitchFamily="2" charset="77"/>
              </a:rPr>
              <a:t>Funkciók</a:t>
            </a:r>
            <a:r>
              <a:rPr lang="en-US" sz="1800" dirty="0">
                <a:latin typeface="UniSansSemiBold" pitchFamily="2" charset="77"/>
              </a:rPr>
              <a:t>:</a:t>
            </a:r>
          </a:p>
          <a:p>
            <a:pPr indent="-2286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200" dirty="0" err="1">
                <a:latin typeface="UniSansRegular" pitchFamily="2" charset="77"/>
              </a:rPr>
              <a:t>Évi</a:t>
            </a:r>
            <a:r>
              <a:rPr lang="en-US" sz="1200" dirty="0">
                <a:latin typeface="UniSansRegular" pitchFamily="2" charset="77"/>
              </a:rPr>
              <a:t> 8000 </a:t>
            </a:r>
            <a:r>
              <a:rPr lang="en-US" sz="1200" dirty="0" err="1">
                <a:latin typeface="UniSansRegular" pitchFamily="2" charset="77"/>
              </a:rPr>
              <a:t>tonna</a:t>
            </a:r>
            <a:r>
              <a:rPr lang="en-US" sz="1200" dirty="0">
                <a:latin typeface="UniSansRegular" pitchFamily="2" charset="77"/>
              </a:rPr>
              <a:t> </a:t>
            </a:r>
            <a:r>
              <a:rPr lang="en-US" sz="1200" dirty="0" err="1">
                <a:latin typeface="UniSansRegular" pitchFamily="2" charset="77"/>
              </a:rPr>
              <a:t>textilhulladék</a:t>
            </a:r>
            <a:endParaRPr lang="en-US" sz="1200" dirty="0">
              <a:latin typeface="UniSansRegular" pitchFamily="2" charset="77"/>
            </a:endParaRPr>
          </a:p>
          <a:p>
            <a:pPr indent="-2286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UniSansRegular" pitchFamily="2" charset="77"/>
              </a:rPr>
              <a:t>1 </a:t>
            </a:r>
            <a:r>
              <a:rPr lang="en-US" sz="1200" dirty="0" err="1">
                <a:latin typeface="UniSansRegular" pitchFamily="2" charset="77"/>
              </a:rPr>
              <a:t>tonna</a:t>
            </a:r>
            <a:r>
              <a:rPr lang="en-US" sz="1200" dirty="0">
                <a:latin typeface="UniSansRegular" pitchFamily="2" charset="77"/>
              </a:rPr>
              <a:t> </a:t>
            </a:r>
            <a:r>
              <a:rPr lang="en-US" sz="1200" dirty="0" err="1">
                <a:latin typeface="UniSansRegular" pitchFamily="2" charset="77"/>
              </a:rPr>
              <a:t>textil</a:t>
            </a:r>
            <a:r>
              <a:rPr lang="en-US" sz="1200" dirty="0">
                <a:latin typeface="UniSansRegular" pitchFamily="2" charset="77"/>
              </a:rPr>
              <a:t> </a:t>
            </a:r>
            <a:r>
              <a:rPr lang="en-US" sz="1200" dirty="0" err="1">
                <a:latin typeface="UniSansRegular" pitchFamily="2" charset="77"/>
              </a:rPr>
              <a:t>hulladék</a:t>
            </a:r>
            <a:r>
              <a:rPr lang="en-US" sz="1200" dirty="0">
                <a:latin typeface="UniSansRegular" pitchFamily="2" charset="77"/>
              </a:rPr>
              <a:t> = 100 m2akusztikus panel</a:t>
            </a:r>
          </a:p>
          <a:p>
            <a:pPr indent="-2286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200" dirty="0" err="1">
                <a:latin typeface="UniSansRegular" pitchFamily="2" charset="77"/>
              </a:rPr>
              <a:t>Szakmai</a:t>
            </a:r>
            <a:r>
              <a:rPr lang="en-US" sz="1200" dirty="0">
                <a:latin typeface="UniSansRegular" pitchFamily="2" charset="77"/>
              </a:rPr>
              <a:t> </a:t>
            </a:r>
            <a:r>
              <a:rPr lang="en-US" sz="1200" dirty="0" err="1">
                <a:latin typeface="UniSansRegular" pitchFamily="2" charset="77"/>
              </a:rPr>
              <a:t>és</a:t>
            </a:r>
            <a:r>
              <a:rPr lang="en-US" sz="1200" dirty="0">
                <a:latin typeface="UniSansRegular" pitchFamily="2" charset="77"/>
              </a:rPr>
              <a:t> </a:t>
            </a:r>
            <a:r>
              <a:rPr lang="en-US" sz="1200" dirty="0" err="1">
                <a:latin typeface="UniSansRegular" pitchFamily="2" charset="77"/>
              </a:rPr>
              <a:t>közösségi</a:t>
            </a:r>
            <a:r>
              <a:rPr lang="en-US" sz="1200" dirty="0">
                <a:latin typeface="UniSansRegular" pitchFamily="2" charset="77"/>
              </a:rPr>
              <a:t> </a:t>
            </a:r>
            <a:r>
              <a:rPr lang="en-US" sz="1200" dirty="0" err="1">
                <a:latin typeface="UniSansRegular" pitchFamily="2" charset="77"/>
              </a:rPr>
              <a:t>terek</a:t>
            </a:r>
            <a:r>
              <a:rPr lang="en-US" sz="1200" dirty="0">
                <a:latin typeface="UniSansRegular" pitchFamily="2" charset="77"/>
              </a:rPr>
              <a:t> </a:t>
            </a:r>
            <a:r>
              <a:rPr lang="en-US" sz="1200" dirty="0" err="1">
                <a:latin typeface="UniSansRegular" pitchFamily="2" charset="77"/>
              </a:rPr>
              <a:t>illetve</a:t>
            </a:r>
            <a:r>
              <a:rPr lang="en-US" sz="1200" dirty="0">
                <a:latin typeface="UniSansRegular" pitchFamily="2" charset="77"/>
              </a:rPr>
              <a:t> </a:t>
            </a:r>
            <a:r>
              <a:rPr lang="en-US" sz="1200" dirty="0" err="1">
                <a:latin typeface="UniSansRegular" pitchFamily="2" charset="77"/>
              </a:rPr>
              <a:t>otthoni</a:t>
            </a:r>
            <a:r>
              <a:rPr lang="en-US" sz="1200" dirty="0">
                <a:latin typeface="UniSansRegular" pitchFamily="2" charset="77"/>
              </a:rPr>
              <a:t> </a:t>
            </a:r>
            <a:r>
              <a:rPr lang="en-US" sz="1200" dirty="0" err="1">
                <a:latin typeface="UniSansRegular" pitchFamily="2" charset="77"/>
              </a:rPr>
              <a:t>használatra</a:t>
            </a:r>
            <a:endParaRPr lang="en-US" sz="1200" dirty="0">
              <a:latin typeface="UniSansRegular" pitchFamily="2" charset="77"/>
            </a:endParaRPr>
          </a:p>
          <a:p>
            <a:endParaRPr lang="en-US"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134489-D855-CF42-B7D3-95CB3A5A5F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4255" y="6932"/>
            <a:ext cx="4547745" cy="685800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755B6C38-C907-2E43-9B3A-90D0411B3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616958"/>
            <a:ext cx="4572000" cy="1303864"/>
          </a:xfrm>
        </p:spPr>
        <p:txBody>
          <a:bodyPr>
            <a:normAutofit/>
          </a:bodyPr>
          <a:lstStyle/>
          <a:p>
            <a:r>
              <a:rPr lang="en-US" sz="5400" dirty="0" err="1">
                <a:solidFill>
                  <a:srgbClr val="90C340"/>
                </a:solidFill>
                <a:latin typeface="UniSansBold" pitchFamily="2" charset="77"/>
              </a:rPr>
              <a:t>RawFiction</a:t>
            </a:r>
            <a:r>
              <a:rPr lang="en-US" sz="6000" dirty="0">
                <a:solidFill>
                  <a:srgbClr val="90C340"/>
                </a:solidFill>
              </a:rPr>
              <a:t/>
            </a:r>
            <a:br>
              <a:rPr lang="en-US" sz="6000" dirty="0">
                <a:solidFill>
                  <a:srgbClr val="90C340"/>
                </a:solidFill>
              </a:rPr>
            </a:br>
            <a:r>
              <a:rPr lang="en-US" sz="2000" dirty="0" err="1">
                <a:solidFill>
                  <a:srgbClr val="90C340"/>
                </a:solidFill>
                <a:latin typeface="UniSansBold" pitchFamily="2" charset="77"/>
              </a:rPr>
              <a:t>akusztikai</a:t>
            </a:r>
            <a:r>
              <a:rPr lang="en-US" sz="2000" dirty="0">
                <a:solidFill>
                  <a:srgbClr val="90C340"/>
                </a:solidFill>
                <a:latin typeface="UniSansBold" pitchFamily="2" charset="77"/>
              </a:rPr>
              <a:t> panel </a:t>
            </a:r>
            <a:r>
              <a:rPr lang="en-US" sz="2000" dirty="0" err="1">
                <a:solidFill>
                  <a:srgbClr val="90C340"/>
                </a:solidFill>
                <a:latin typeface="UniSansBold" pitchFamily="2" charset="77"/>
              </a:rPr>
              <a:t>hulladékból</a:t>
            </a:r>
            <a:endParaRPr lang="hu-HU" dirty="0">
              <a:solidFill>
                <a:srgbClr val="90C34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17D992-CFF6-47D0-9F44-B4C1F286F1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312"/>
          <a:stretch/>
        </p:blipFill>
        <p:spPr>
          <a:xfrm rot="10800000">
            <a:off x="-1" y="5920465"/>
            <a:ext cx="5172075" cy="9375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325F81-294E-4169-AB6A-ED87EEAF24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63" r="27489"/>
          <a:stretch/>
        </p:blipFill>
        <p:spPr>
          <a:xfrm rot="16200000">
            <a:off x="-1639670" y="1639670"/>
            <a:ext cx="3750297" cy="4709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4A04A6-4777-4501-8C01-B365C40D38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25" r="27489" b="19937"/>
          <a:stretch/>
        </p:blipFill>
        <p:spPr>
          <a:xfrm rot="5400000">
            <a:off x="-1639675" y="2106165"/>
            <a:ext cx="3750297" cy="4709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0FA69D6-4B15-4B47-B051-56E4D562133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128" y="5792941"/>
            <a:ext cx="2429933" cy="8962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68B1077-8A62-BE4F-BF08-1592E9FDB96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353" y="5014007"/>
            <a:ext cx="1096708" cy="77893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7771D83-CBE2-124D-95D6-92284E0CB6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135" y="4117806"/>
            <a:ext cx="1060926" cy="745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0774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B7B01D6-F0EF-4BAC-8F5D-C80E535E49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22" b="20612"/>
          <a:stretch/>
        </p:blipFill>
        <p:spPr>
          <a:xfrm>
            <a:off x="0" y="4982710"/>
            <a:ext cx="3748609" cy="18752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AFD08A-17B2-49C2-BB64-A806AF1DCD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98565" y="3443681"/>
            <a:ext cx="7108926" cy="1085816"/>
          </a:xfrm>
        </p:spPr>
        <p:txBody>
          <a:bodyPr/>
          <a:lstStyle/>
          <a:p>
            <a:r>
              <a:rPr lang="en-US" cap="all" dirty="0">
                <a:solidFill>
                  <a:srgbClr val="90C340"/>
                </a:solidFill>
                <a:latin typeface="UniSansBold" pitchFamily="2" charset="77"/>
              </a:rPr>
              <a:t>Most TI </a:t>
            </a:r>
            <a:r>
              <a:rPr lang="en-US" cap="all" dirty="0" err="1">
                <a:solidFill>
                  <a:srgbClr val="90C340"/>
                </a:solidFill>
                <a:latin typeface="UniSansBold" pitchFamily="2" charset="77"/>
              </a:rPr>
              <a:t>jöttök</a:t>
            </a:r>
            <a:r>
              <a:rPr lang="en-US" cap="all" dirty="0">
                <a:solidFill>
                  <a:srgbClr val="90C340"/>
                </a:solidFill>
                <a:latin typeface="UniSansBold" pitchFamily="2" charset="77"/>
              </a:rPr>
              <a:t>!</a:t>
            </a:r>
            <a:endParaRPr lang="en-GB" cap="all" dirty="0">
              <a:solidFill>
                <a:srgbClr val="90C340"/>
              </a:solidFill>
              <a:latin typeface="UniSansBold" pitchFamily="2" charset="77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03EC2D-D372-4C8A-9344-A74AEC410C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81028" y="2797742"/>
            <a:ext cx="9144000" cy="415485"/>
          </a:xfrm>
        </p:spPr>
        <p:txBody>
          <a:bodyPr>
            <a:normAutofit lnSpcReduction="10000"/>
          </a:bodyPr>
          <a:lstStyle/>
          <a:p>
            <a:r>
              <a:rPr lang="en-US" dirty="0" err="1">
                <a:solidFill>
                  <a:srgbClr val="90C340"/>
                </a:solidFill>
                <a:latin typeface="UniSansBold" pitchFamily="2" charset="77"/>
              </a:rPr>
              <a:t>Köszönöm</a:t>
            </a:r>
            <a:r>
              <a:rPr lang="en-US" dirty="0">
                <a:solidFill>
                  <a:srgbClr val="90C340"/>
                </a:solidFill>
                <a:latin typeface="UniSansBold" pitchFamily="2" charset="77"/>
              </a:rPr>
              <a:t> a </a:t>
            </a:r>
            <a:r>
              <a:rPr lang="en-US" dirty="0" err="1">
                <a:solidFill>
                  <a:srgbClr val="90C340"/>
                </a:solidFill>
                <a:latin typeface="UniSansBold" pitchFamily="2" charset="77"/>
              </a:rPr>
              <a:t>figyelmet</a:t>
            </a:r>
            <a:r>
              <a:rPr lang="en-US" dirty="0">
                <a:solidFill>
                  <a:srgbClr val="90C340"/>
                </a:solidFill>
                <a:latin typeface="UniSansBold" pitchFamily="2" charset="77"/>
              </a:rPr>
              <a:t>!</a:t>
            </a:r>
            <a:endParaRPr lang="en-GB" dirty="0">
              <a:solidFill>
                <a:srgbClr val="90C340"/>
              </a:solidFill>
              <a:latin typeface="UniSansBold" pitchFamily="2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DE4C09-116B-5D43-8075-B985D55F607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997" y="261040"/>
            <a:ext cx="3314005" cy="23428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0E5469-95C4-A440-8033-02C096592B7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073" y="5057043"/>
            <a:ext cx="5073852" cy="8633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22B71E-C9A4-464E-A70B-D79D45A481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88"/>
          <a:stretch/>
        </p:blipFill>
        <p:spPr>
          <a:xfrm rot="5400000">
            <a:off x="8904824" y="3217707"/>
            <a:ext cx="5172075" cy="14176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FA8EB4-5125-4813-917B-F4D1BD091B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25" r="27489"/>
          <a:stretch/>
        </p:blipFill>
        <p:spPr>
          <a:xfrm rot="16200000">
            <a:off x="-1404188" y="1404189"/>
            <a:ext cx="3750297" cy="9419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8023F0A-2985-4393-8AC7-4E00686007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25" t="39988"/>
          <a:stretch/>
        </p:blipFill>
        <p:spPr>
          <a:xfrm>
            <a:off x="8877995" y="0"/>
            <a:ext cx="3314005" cy="1417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5597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54526A8-E36C-460B-A7A7-3F7B407C25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312"/>
          <a:stretch/>
        </p:blipFill>
        <p:spPr>
          <a:xfrm rot="10800000">
            <a:off x="-1" y="5920465"/>
            <a:ext cx="5172075" cy="9375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F866EA-7B44-4573-BB22-1CE94DD681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63" r="27489"/>
          <a:stretch/>
        </p:blipFill>
        <p:spPr>
          <a:xfrm rot="16200000">
            <a:off x="-1639670" y="1639670"/>
            <a:ext cx="3750297" cy="470960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ECAAB4-6D33-4A8E-9BA8-D5847CCF2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421072"/>
            <a:ext cx="5120113" cy="394083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hu-HU" sz="1800" b="1" noProof="1">
                <a:latin typeface="UniSansSemiBold" pitchFamily="2" charset="77"/>
                <a:ea typeface="Source Sans Pro SemiBold" panose="020B0503030403020204" pitchFamily="34" charset="0"/>
              </a:rPr>
              <a:t>Funkciók:</a:t>
            </a:r>
          </a:p>
          <a:p>
            <a:pPr>
              <a:lnSpc>
                <a:spcPct val="100000"/>
              </a:lnSpc>
            </a:pPr>
            <a:r>
              <a:rPr lang="hu-HU" sz="1200" noProof="1">
                <a:latin typeface="UniSansRegular" pitchFamily="2" charset="77"/>
                <a:ea typeface="Source Sans Pro Light" panose="020B0403030403020204" pitchFamily="34" charset="0"/>
              </a:rPr>
              <a:t>Felhasználóbarát szoftver, akár telefonon is elérhető az applikáción keresztül</a:t>
            </a:r>
          </a:p>
          <a:p>
            <a:pPr>
              <a:lnSpc>
                <a:spcPct val="100000"/>
              </a:lnSpc>
            </a:pPr>
            <a:r>
              <a:rPr lang="hu-HU" sz="1200" noProof="1">
                <a:latin typeface="UniSansRegular" pitchFamily="2" charset="77"/>
                <a:ea typeface="Source Sans Pro Light" panose="020B0403030403020204" pitchFamily="34" charset="0"/>
              </a:rPr>
              <a:t>Teljes áttekintést nyújt a gazdaságról</a:t>
            </a:r>
          </a:p>
          <a:p>
            <a:pPr>
              <a:lnSpc>
                <a:spcPct val="100000"/>
              </a:lnSpc>
            </a:pPr>
            <a:r>
              <a:rPr lang="hu-HU" sz="1200" noProof="1">
                <a:latin typeface="UniSansRegular" pitchFamily="2" charset="77"/>
                <a:ea typeface="Source Sans Pro Light" panose="020B0403030403020204" pitchFamily="34" charset="0"/>
              </a:rPr>
              <a:t>Segít megtervezni és felügyelni a vetőmagok beszerzését, vetést, trágyázást, növényvédelmet, betakarítást</a:t>
            </a:r>
          </a:p>
          <a:p>
            <a:pPr>
              <a:lnSpc>
                <a:spcPct val="100000"/>
              </a:lnSpc>
            </a:pPr>
            <a:r>
              <a:rPr lang="hu-HU" sz="1200" noProof="1">
                <a:latin typeface="UniSansRegular" pitchFamily="2" charset="77"/>
                <a:ea typeface="Source Sans Pro Light" panose="020B0403030403020204" pitchFamily="34" charset="0"/>
              </a:rPr>
              <a:t>Nyomon követi a jogszabályokat, azok követését</a:t>
            </a:r>
          </a:p>
          <a:p>
            <a:pPr>
              <a:lnSpc>
                <a:spcPct val="100000"/>
              </a:lnSpc>
            </a:pPr>
            <a:r>
              <a:rPr lang="hu-HU" sz="1200" noProof="1">
                <a:latin typeface="UniSansRegular" pitchFamily="2" charset="77"/>
                <a:ea typeface="Source Sans Pro Light" panose="020B0403030403020204" pitchFamily="34" charset="0"/>
              </a:rPr>
              <a:t>Áttekintést nyújt a termőföld állapotáról, előzményekről, időjárásról, a talaj minőségéről, termény várható mennyiségéről</a:t>
            </a:r>
          </a:p>
          <a:p>
            <a:pPr>
              <a:lnSpc>
                <a:spcPct val="100000"/>
              </a:lnSpc>
            </a:pPr>
            <a:r>
              <a:rPr lang="hu-HU" sz="1200" noProof="1">
                <a:latin typeface="UniSansRegular" pitchFamily="2" charset="77"/>
                <a:ea typeface="Source Sans Pro Light" panose="020B0403030403020204" pitchFamily="34" charset="0"/>
              </a:rPr>
              <a:t>A dolgozóknak áttekinthető időrendet, feladatlistát biztosít</a:t>
            </a:r>
          </a:p>
          <a:p>
            <a:pPr>
              <a:lnSpc>
                <a:spcPct val="100000"/>
              </a:lnSpc>
            </a:pPr>
            <a:r>
              <a:rPr lang="hu-HU" sz="1200" noProof="1">
                <a:latin typeface="UniSansRegular" pitchFamily="2" charset="77"/>
                <a:ea typeface="Source Sans Pro Light" panose="020B0403030403020204" pitchFamily="34" charset="0"/>
              </a:rPr>
              <a:t>Feladatok kijelölése a dolgozók számára</a:t>
            </a:r>
          </a:p>
          <a:p>
            <a:pPr>
              <a:lnSpc>
                <a:spcPct val="100000"/>
              </a:lnSpc>
            </a:pPr>
            <a:r>
              <a:rPr lang="hu-HU" sz="1200" noProof="1">
                <a:latin typeface="UniSansRegular" pitchFamily="2" charset="77"/>
                <a:ea typeface="Source Sans Pro Light" panose="020B0403030403020204" pitchFamily="34" charset="0"/>
              </a:rPr>
              <a:t>Képzések biztosítása a felhasználók számára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EB69FC-67A0-4984-BB74-5E13456A72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111" r="9744" b="1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FE10C5A1-2F94-DD4D-99E1-CD8AA6FBB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706513"/>
            <a:ext cx="4890347" cy="1126062"/>
          </a:xfrm>
        </p:spPr>
        <p:txBody>
          <a:bodyPr>
            <a:normAutofit/>
          </a:bodyPr>
          <a:lstStyle/>
          <a:p>
            <a:r>
              <a:rPr lang="en-GB" sz="5400" dirty="0" err="1">
                <a:solidFill>
                  <a:srgbClr val="90C340"/>
                </a:solidFill>
                <a:latin typeface="UniSansBold" pitchFamily="2" charset="77"/>
              </a:rPr>
              <a:t>eAgronom</a:t>
            </a:r>
            <a:r>
              <a:rPr lang="en-GB" dirty="0">
                <a:solidFill>
                  <a:srgbClr val="90C340"/>
                </a:solidFill>
                <a:latin typeface="UniSansBold" pitchFamily="2" charset="77"/>
              </a:rPr>
              <a:t/>
            </a:r>
            <a:br>
              <a:rPr lang="en-GB" dirty="0">
                <a:solidFill>
                  <a:srgbClr val="90C340"/>
                </a:solidFill>
                <a:latin typeface="UniSansBold" pitchFamily="2" charset="77"/>
              </a:rPr>
            </a:br>
            <a:r>
              <a:rPr lang="en-GB" sz="2000" dirty="0" err="1">
                <a:solidFill>
                  <a:srgbClr val="90C340"/>
                </a:solidFill>
                <a:latin typeface="UniSansSemiBold" pitchFamily="2" charset="77"/>
              </a:rPr>
              <a:t>Mezőgazdasági</a:t>
            </a:r>
            <a:r>
              <a:rPr lang="en-GB" sz="2000" dirty="0">
                <a:solidFill>
                  <a:srgbClr val="90C340"/>
                </a:solidFill>
                <a:latin typeface="UniSansSemiBold" pitchFamily="2" charset="77"/>
              </a:rPr>
              <a:t> </a:t>
            </a:r>
            <a:r>
              <a:rPr lang="en-GB" sz="2000" dirty="0" err="1">
                <a:solidFill>
                  <a:srgbClr val="90C340"/>
                </a:solidFill>
                <a:latin typeface="UniSansSemiBold" pitchFamily="2" charset="77"/>
              </a:rPr>
              <a:t>termelés</a:t>
            </a:r>
            <a:r>
              <a:rPr lang="en-GB" sz="2000" dirty="0">
                <a:solidFill>
                  <a:srgbClr val="90C340"/>
                </a:solidFill>
                <a:latin typeface="UniSansSemiBold" pitchFamily="2" charset="77"/>
              </a:rPr>
              <a:t> + Online </a:t>
            </a:r>
            <a:r>
              <a:rPr lang="en-GB" sz="2000" dirty="0" err="1">
                <a:solidFill>
                  <a:srgbClr val="90C340"/>
                </a:solidFill>
                <a:latin typeface="UniSansSemiBold" pitchFamily="2" charset="77"/>
              </a:rPr>
              <a:t>applikáció</a:t>
            </a:r>
            <a:endParaRPr lang="hu-HU" dirty="0">
              <a:solidFill>
                <a:srgbClr val="90C340"/>
              </a:solidFill>
              <a:latin typeface="UniSansSemiBold" pitchFamily="2" charset="77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73470DE-B0FC-4FD0-8151-5CF0421466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25" r="27489" b="19937"/>
          <a:stretch/>
        </p:blipFill>
        <p:spPr>
          <a:xfrm rot="5400000">
            <a:off x="-1639675" y="2106165"/>
            <a:ext cx="3750297" cy="470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142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D9FFC-AF38-42A8-AE17-AD807C043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602192"/>
            <a:ext cx="5120114" cy="117580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dirty="0" err="1">
                <a:solidFill>
                  <a:srgbClr val="90C340"/>
                </a:solidFill>
                <a:latin typeface="UniSansBold" pitchFamily="2" charset="77"/>
              </a:rPr>
              <a:t>MeetFrank</a:t>
            </a:r>
            <a:r>
              <a:rPr lang="hu-HU" sz="4400" dirty="0">
                <a:solidFill>
                  <a:srgbClr val="90C340"/>
                </a:solidFill>
                <a:latin typeface="UniSansBold" pitchFamily="2" charset="77"/>
              </a:rPr>
              <a:t/>
            </a:r>
            <a:br>
              <a:rPr lang="hu-HU" sz="4400" dirty="0">
                <a:solidFill>
                  <a:srgbClr val="90C340"/>
                </a:solidFill>
                <a:latin typeface="UniSansBold" pitchFamily="2" charset="77"/>
              </a:rPr>
            </a:br>
            <a:r>
              <a:rPr lang="en-GB" sz="2000" dirty="0" err="1">
                <a:solidFill>
                  <a:srgbClr val="90C340"/>
                </a:solidFill>
                <a:latin typeface="UniSansBold" pitchFamily="2" charset="77"/>
              </a:rPr>
              <a:t>Álláskeresés</a:t>
            </a:r>
            <a:r>
              <a:rPr lang="en-GB" sz="2000" dirty="0">
                <a:solidFill>
                  <a:srgbClr val="90C340"/>
                </a:solidFill>
                <a:latin typeface="UniSansBold" pitchFamily="2" charset="77"/>
              </a:rPr>
              <a:t> + Online </a:t>
            </a:r>
            <a:r>
              <a:rPr lang="en-GB" sz="2000" dirty="0" err="1">
                <a:solidFill>
                  <a:srgbClr val="90C340"/>
                </a:solidFill>
                <a:latin typeface="UniSansBold" pitchFamily="2" charset="77"/>
              </a:rPr>
              <a:t>Párkeresés</a:t>
            </a:r>
            <a:endParaRPr lang="en-US" sz="4400" dirty="0">
              <a:solidFill>
                <a:srgbClr val="90C340"/>
              </a:solidFill>
              <a:latin typeface="UniSansBold" pitchFamily="2" charset="77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4D579F-60BE-4800-AAE6-80F395E88F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5320" y="2266145"/>
            <a:ext cx="5120113" cy="3648091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120000"/>
              </a:lnSpc>
            </a:pPr>
            <a:r>
              <a:rPr lang="hu-HU" sz="1800" dirty="0">
                <a:latin typeface="UniSansSemiBold" pitchFamily="2" charset="77"/>
                <a:ea typeface="Source Sans Pro" panose="020B0503030403020204" pitchFamily="34" charset="0"/>
              </a:rPr>
              <a:t>Funkciók:</a:t>
            </a:r>
          </a:p>
          <a:p>
            <a:pPr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 err="1">
                <a:latin typeface="UniSansRegular" pitchFamily="2" charset="77"/>
                <a:ea typeface="Source Sans Pro Light" panose="020B0403030403020204" pitchFamily="34" charset="0"/>
              </a:rPr>
              <a:t>Álláskereső</a:t>
            </a:r>
            <a:r>
              <a:rPr lang="en-US" sz="1200" dirty="0">
                <a:latin typeface="UniSansRegular" pitchFamily="2" charset="77"/>
                <a:ea typeface="Source Sans Pro Light" panose="020B0403030403020204" pitchFamily="34" charset="0"/>
              </a:rPr>
              <a:t> </a:t>
            </a:r>
            <a:r>
              <a:rPr lang="en-US" sz="1200" dirty="0" err="1">
                <a:latin typeface="UniSansRegular" pitchFamily="2" charset="77"/>
                <a:ea typeface="Source Sans Pro Light" panose="020B0403030403020204" pitchFamily="34" charset="0"/>
              </a:rPr>
              <a:t>applikáció</a:t>
            </a:r>
            <a:endParaRPr lang="en-US" sz="1200" dirty="0">
              <a:latin typeface="UniSansRegular" pitchFamily="2" charset="77"/>
              <a:ea typeface="Source Sans Pro Light" panose="020B0403030403020204" pitchFamily="34" charset="0"/>
            </a:endParaRPr>
          </a:p>
          <a:p>
            <a:pPr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 err="1">
                <a:latin typeface="UniSansRegular" pitchFamily="2" charset="77"/>
                <a:ea typeface="Source Sans Pro Light" panose="020B0403030403020204" pitchFamily="34" charset="0"/>
              </a:rPr>
              <a:t>Munkaadók</a:t>
            </a:r>
            <a:r>
              <a:rPr lang="en-US" sz="1200" dirty="0">
                <a:latin typeface="UniSansRegular" pitchFamily="2" charset="77"/>
                <a:ea typeface="Source Sans Pro Light" panose="020B0403030403020204" pitchFamily="34" charset="0"/>
              </a:rPr>
              <a:t>+ </a:t>
            </a:r>
            <a:r>
              <a:rPr lang="en-US" sz="1200" dirty="0" err="1">
                <a:latin typeface="UniSansRegular" pitchFamily="2" charset="77"/>
                <a:ea typeface="Source Sans Pro Light" panose="020B0403030403020204" pitchFamily="34" charset="0"/>
              </a:rPr>
              <a:t>álláskeresők</a:t>
            </a:r>
            <a:r>
              <a:rPr lang="en-US" sz="1200" dirty="0">
                <a:latin typeface="UniSansRegular" pitchFamily="2" charset="77"/>
                <a:ea typeface="Source Sans Pro Light" panose="020B0403030403020204" pitchFamily="34" charset="0"/>
              </a:rPr>
              <a:t> </a:t>
            </a:r>
            <a:r>
              <a:rPr lang="en-US" sz="1200" dirty="0" err="1">
                <a:latin typeface="UniSansRegular" pitchFamily="2" charset="77"/>
                <a:ea typeface="Source Sans Pro Light" panose="020B0403030403020204" pitchFamily="34" charset="0"/>
              </a:rPr>
              <a:t>számára</a:t>
            </a:r>
            <a:endParaRPr lang="en-US" sz="1200" dirty="0">
              <a:latin typeface="UniSansRegular" pitchFamily="2" charset="77"/>
              <a:ea typeface="Source Sans Pro Light" panose="020B0403030403020204" pitchFamily="34" charset="0"/>
            </a:endParaRPr>
          </a:p>
          <a:p>
            <a:pPr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 err="1">
                <a:latin typeface="UniSansRegular" pitchFamily="2" charset="77"/>
                <a:ea typeface="Source Sans Pro Light" panose="020B0403030403020204" pitchFamily="34" charset="0"/>
              </a:rPr>
              <a:t>Profil</a:t>
            </a:r>
            <a:r>
              <a:rPr lang="en-US" sz="1200" dirty="0">
                <a:latin typeface="UniSansRegular" pitchFamily="2" charset="77"/>
                <a:ea typeface="Source Sans Pro Light" panose="020B0403030403020204" pitchFamily="34" charset="0"/>
              </a:rPr>
              <a:t>: </a:t>
            </a:r>
            <a:r>
              <a:rPr lang="en-US" sz="1200" dirty="0" err="1">
                <a:latin typeface="UniSansRegular" pitchFamily="2" charset="77"/>
                <a:ea typeface="Source Sans Pro Light" panose="020B0403030403020204" pitchFamily="34" charset="0"/>
              </a:rPr>
              <a:t>saját</a:t>
            </a:r>
            <a:r>
              <a:rPr lang="en-US" sz="1200" dirty="0">
                <a:latin typeface="UniSansRegular" pitchFamily="2" charset="77"/>
                <a:ea typeface="Source Sans Pro Light" panose="020B0403030403020204" pitchFamily="34" charset="0"/>
              </a:rPr>
              <a:t> </a:t>
            </a:r>
            <a:r>
              <a:rPr lang="en-US" sz="1200" dirty="0" err="1">
                <a:latin typeface="UniSansRegular" pitchFamily="2" charset="77"/>
                <a:ea typeface="Source Sans Pro Light" panose="020B0403030403020204" pitchFamily="34" charset="0"/>
              </a:rPr>
              <a:t>igény</a:t>
            </a:r>
            <a:r>
              <a:rPr lang="en-US" sz="1200" dirty="0">
                <a:latin typeface="UniSansRegular" pitchFamily="2" charset="77"/>
                <a:ea typeface="Source Sans Pro Light" panose="020B0403030403020204" pitchFamily="34" charset="0"/>
              </a:rPr>
              <a:t> </a:t>
            </a:r>
            <a:r>
              <a:rPr lang="en-US" sz="1200" dirty="0" err="1">
                <a:latin typeface="UniSansRegular" pitchFamily="2" charset="77"/>
                <a:ea typeface="Source Sans Pro Light" panose="020B0403030403020204" pitchFamily="34" charset="0"/>
              </a:rPr>
              <a:t>szerint</a:t>
            </a:r>
            <a:r>
              <a:rPr lang="en-US" sz="1200" dirty="0">
                <a:latin typeface="UniSansRegular" pitchFamily="2" charset="77"/>
                <a:ea typeface="Source Sans Pro Light" panose="020B0403030403020204" pitchFamily="34" charset="0"/>
              </a:rPr>
              <a:t> </a:t>
            </a:r>
            <a:r>
              <a:rPr lang="en-US" sz="1200" dirty="0" err="1">
                <a:latin typeface="UniSansRegular" pitchFamily="2" charset="77"/>
                <a:ea typeface="Source Sans Pro Light" panose="020B0403030403020204" pitchFamily="34" charset="0"/>
              </a:rPr>
              <a:t>lehet</a:t>
            </a:r>
            <a:r>
              <a:rPr lang="en-US" sz="1200" dirty="0">
                <a:latin typeface="UniSansRegular" pitchFamily="2" charset="77"/>
                <a:ea typeface="Source Sans Pro Light" panose="020B0403030403020204" pitchFamily="34" charset="0"/>
              </a:rPr>
              <a:t> </a:t>
            </a:r>
            <a:r>
              <a:rPr lang="en-US" sz="1200" dirty="0" err="1">
                <a:latin typeface="UniSansRegular" pitchFamily="2" charset="77"/>
                <a:ea typeface="Source Sans Pro Light" panose="020B0403030403020204" pitchFamily="34" charset="0"/>
              </a:rPr>
              <a:t>kialakítani</a:t>
            </a:r>
            <a:r>
              <a:rPr lang="en-US" sz="1200" dirty="0">
                <a:latin typeface="UniSansRegular" pitchFamily="2" charset="77"/>
                <a:ea typeface="Source Sans Pro Light" panose="020B0403030403020204" pitchFamily="34" charset="0"/>
              </a:rPr>
              <a:t>, </a:t>
            </a:r>
            <a:r>
              <a:rPr lang="en-US" sz="1200" dirty="0" err="1">
                <a:latin typeface="UniSansRegular" pitchFamily="2" charset="77"/>
                <a:ea typeface="Source Sans Pro Light" panose="020B0403030403020204" pitchFamily="34" charset="0"/>
              </a:rPr>
              <a:t>nincsenek</a:t>
            </a:r>
            <a:r>
              <a:rPr lang="en-US" sz="1200" dirty="0">
                <a:latin typeface="UniSansRegular" pitchFamily="2" charset="77"/>
                <a:ea typeface="Source Sans Pro Light" panose="020B0403030403020204" pitchFamily="34" charset="0"/>
              </a:rPr>
              <a:t> </a:t>
            </a:r>
            <a:r>
              <a:rPr lang="en-US" sz="1200" dirty="0" err="1">
                <a:latin typeface="UniSansRegular" pitchFamily="2" charset="77"/>
                <a:ea typeface="Source Sans Pro Light" panose="020B0403030403020204" pitchFamily="34" charset="0"/>
              </a:rPr>
              <a:t>kötelező</a:t>
            </a:r>
            <a:r>
              <a:rPr lang="en-US" sz="1200" dirty="0">
                <a:latin typeface="UniSansRegular" pitchFamily="2" charset="77"/>
                <a:ea typeface="Source Sans Pro Light" panose="020B0403030403020204" pitchFamily="34" charset="0"/>
              </a:rPr>
              <a:t> </a:t>
            </a:r>
            <a:r>
              <a:rPr lang="en-US" sz="1200" dirty="0" err="1">
                <a:latin typeface="UniSansRegular" pitchFamily="2" charset="77"/>
                <a:ea typeface="Source Sans Pro Light" panose="020B0403030403020204" pitchFamily="34" charset="0"/>
              </a:rPr>
              <a:t>kérdések</a:t>
            </a:r>
            <a:endParaRPr lang="en-US" sz="1200" dirty="0">
              <a:latin typeface="UniSansRegular" pitchFamily="2" charset="77"/>
              <a:ea typeface="Source Sans Pro Light" panose="020B0403030403020204" pitchFamily="34" charset="0"/>
            </a:endParaRPr>
          </a:p>
          <a:p>
            <a:pPr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 err="1">
                <a:latin typeface="UniSansRegular" pitchFamily="2" charset="77"/>
                <a:ea typeface="Source Sans Pro Light" panose="020B0403030403020204" pitchFamily="34" charset="0"/>
              </a:rPr>
              <a:t>Stresszmentes</a:t>
            </a:r>
            <a:r>
              <a:rPr lang="en-US" sz="1200" dirty="0">
                <a:latin typeface="UniSansRegular" pitchFamily="2" charset="77"/>
                <a:ea typeface="Source Sans Pro Light" panose="020B0403030403020204" pitchFamily="34" charset="0"/>
              </a:rPr>
              <a:t>, </a:t>
            </a:r>
            <a:r>
              <a:rPr lang="en-US" sz="1200" dirty="0" err="1">
                <a:latin typeface="UniSansRegular" pitchFamily="2" charset="77"/>
                <a:ea typeface="Source Sans Pro Light" panose="020B0403030403020204" pitchFamily="34" charset="0"/>
              </a:rPr>
              <a:t>nincs</a:t>
            </a:r>
            <a:r>
              <a:rPr lang="en-US" sz="1200" dirty="0">
                <a:latin typeface="UniSansRegular" pitchFamily="2" charset="77"/>
                <a:ea typeface="Source Sans Pro Light" panose="020B0403030403020204" pitchFamily="34" charset="0"/>
              </a:rPr>
              <a:t> </a:t>
            </a:r>
            <a:r>
              <a:rPr lang="en-US" sz="1200" dirty="0" err="1">
                <a:latin typeface="UniSansRegular" pitchFamily="2" charset="77"/>
                <a:ea typeface="Source Sans Pro Light" panose="020B0403030403020204" pitchFamily="34" charset="0"/>
              </a:rPr>
              <a:t>félelem</a:t>
            </a:r>
            <a:r>
              <a:rPr lang="en-US" sz="1200" dirty="0">
                <a:latin typeface="UniSansRegular" pitchFamily="2" charset="77"/>
                <a:ea typeface="Source Sans Pro Light" panose="020B0403030403020204" pitchFamily="34" charset="0"/>
              </a:rPr>
              <a:t> </a:t>
            </a:r>
            <a:r>
              <a:rPr lang="en-US" sz="1200" dirty="0" err="1">
                <a:latin typeface="UniSansRegular" pitchFamily="2" charset="77"/>
                <a:ea typeface="Source Sans Pro Light" panose="020B0403030403020204" pitchFamily="34" charset="0"/>
              </a:rPr>
              <a:t>attól</a:t>
            </a:r>
            <a:r>
              <a:rPr lang="en-US" sz="1200" dirty="0">
                <a:latin typeface="UniSansRegular" pitchFamily="2" charset="77"/>
                <a:ea typeface="Source Sans Pro Light" panose="020B0403030403020204" pitchFamily="34" charset="0"/>
              </a:rPr>
              <a:t>, </a:t>
            </a:r>
            <a:r>
              <a:rPr lang="en-US" sz="1200" dirty="0" err="1">
                <a:latin typeface="UniSansRegular" pitchFamily="2" charset="77"/>
                <a:ea typeface="Source Sans Pro Light" panose="020B0403030403020204" pitchFamily="34" charset="0"/>
              </a:rPr>
              <a:t>hogy</a:t>
            </a:r>
            <a:r>
              <a:rPr lang="en-US" sz="1200" dirty="0">
                <a:latin typeface="UniSansRegular" pitchFamily="2" charset="77"/>
                <a:ea typeface="Source Sans Pro Light" panose="020B0403030403020204" pitchFamily="34" charset="0"/>
              </a:rPr>
              <a:t> </a:t>
            </a:r>
            <a:r>
              <a:rPr lang="en-US" sz="1200" dirty="0" err="1">
                <a:latin typeface="UniSansRegular" pitchFamily="2" charset="77"/>
                <a:ea typeface="Source Sans Pro Light" panose="020B0403030403020204" pitchFamily="34" charset="0"/>
              </a:rPr>
              <a:t>valaki</a:t>
            </a:r>
            <a:r>
              <a:rPr lang="en-US" sz="1200" dirty="0">
                <a:latin typeface="UniSansRegular" pitchFamily="2" charset="77"/>
                <a:ea typeface="Source Sans Pro Light" panose="020B0403030403020204" pitchFamily="34" charset="0"/>
              </a:rPr>
              <a:t> </a:t>
            </a:r>
            <a:r>
              <a:rPr lang="en-US" sz="1200" dirty="0" err="1">
                <a:latin typeface="UniSansRegular" pitchFamily="2" charset="77"/>
                <a:ea typeface="Source Sans Pro Light" panose="020B0403030403020204" pitchFamily="34" charset="0"/>
              </a:rPr>
              <a:t>meglátja</a:t>
            </a:r>
            <a:r>
              <a:rPr lang="en-US" sz="1200" dirty="0">
                <a:latin typeface="UniSansRegular" pitchFamily="2" charset="77"/>
                <a:ea typeface="Source Sans Pro Light" panose="020B0403030403020204" pitchFamily="34" charset="0"/>
              </a:rPr>
              <a:t>, </a:t>
            </a:r>
            <a:r>
              <a:rPr lang="en-US" sz="1200" dirty="0" err="1">
                <a:latin typeface="UniSansRegular" pitchFamily="2" charset="77"/>
                <a:ea typeface="Source Sans Pro Light" panose="020B0403030403020204" pitchFamily="34" charset="0"/>
              </a:rPr>
              <a:t>hogy</a:t>
            </a:r>
            <a:r>
              <a:rPr lang="en-US" sz="1200" dirty="0">
                <a:latin typeface="UniSansRegular" pitchFamily="2" charset="77"/>
                <a:ea typeface="Source Sans Pro Light" panose="020B0403030403020204" pitchFamily="34" charset="0"/>
              </a:rPr>
              <a:t> </a:t>
            </a:r>
            <a:r>
              <a:rPr lang="en-US" sz="1200" dirty="0" err="1">
                <a:latin typeface="UniSansRegular" pitchFamily="2" charset="77"/>
                <a:ea typeface="Source Sans Pro Light" panose="020B0403030403020204" pitchFamily="34" charset="0"/>
              </a:rPr>
              <a:t>állást</a:t>
            </a:r>
            <a:r>
              <a:rPr lang="en-US" sz="1200" dirty="0">
                <a:latin typeface="UniSansRegular" pitchFamily="2" charset="77"/>
                <a:ea typeface="Source Sans Pro Light" panose="020B0403030403020204" pitchFamily="34" charset="0"/>
              </a:rPr>
              <a:t> </a:t>
            </a:r>
            <a:r>
              <a:rPr lang="en-US" sz="1200" dirty="0" err="1">
                <a:latin typeface="UniSansRegular" pitchFamily="2" charset="77"/>
                <a:ea typeface="Source Sans Pro Light" panose="020B0403030403020204" pitchFamily="34" charset="0"/>
              </a:rPr>
              <a:t>keresel</a:t>
            </a:r>
            <a:endParaRPr lang="en-US" sz="1200" dirty="0">
              <a:latin typeface="UniSansRegular" pitchFamily="2" charset="77"/>
              <a:ea typeface="Source Sans Pro Light" panose="020B0403030403020204" pitchFamily="34" charset="0"/>
            </a:endParaRPr>
          </a:p>
          <a:p>
            <a:pPr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 err="1">
                <a:latin typeface="UniSansRegular" pitchFamily="2" charset="77"/>
                <a:ea typeface="Source Sans Pro Light" panose="020B0403030403020204" pitchFamily="34" charset="0"/>
              </a:rPr>
              <a:t>Probléma</a:t>
            </a:r>
            <a:r>
              <a:rPr lang="en-US" sz="1200" dirty="0">
                <a:latin typeface="UniSansRegular" pitchFamily="2" charset="77"/>
                <a:ea typeface="Source Sans Pro Light" panose="020B0403030403020204" pitchFamily="34" charset="0"/>
              </a:rPr>
              <a:t>: </a:t>
            </a:r>
            <a:r>
              <a:rPr lang="en-US" sz="1200" dirty="0" err="1">
                <a:latin typeface="UniSansRegular" pitchFamily="2" charset="77"/>
                <a:ea typeface="Source Sans Pro Light" panose="020B0403030403020204" pitchFamily="34" charset="0"/>
              </a:rPr>
              <a:t>sokan</a:t>
            </a:r>
            <a:r>
              <a:rPr lang="en-US" sz="1200" dirty="0">
                <a:latin typeface="UniSansRegular" pitchFamily="2" charset="77"/>
                <a:ea typeface="Source Sans Pro Light" panose="020B0403030403020204" pitchFamily="34" charset="0"/>
              </a:rPr>
              <a:t> </a:t>
            </a:r>
            <a:r>
              <a:rPr lang="en-US" sz="1200" dirty="0" err="1">
                <a:latin typeface="UniSansRegular" pitchFamily="2" charset="77"/>
                <a:ea typeface="Source Sans Pro Light" panose="020B0403030403020204" pitchFamily="34" charset="0"/>
              </a:rPr>
              <a:t>nem</a:t>
            </a:r>
            <a:r>
              <a:rPr lang="en-US" sz="1200" dirty="0">
                <a:latin typeface="UniSansRegular" pitchFamily="2" charset="77"/>
                <a:ea typeface="Source Sans Pro Light" panose="020B0403030403020204" pitchFamily="34" charset="0"/>
              </a:rPr>
              <a:t> </a:t>
            </a:r>
            <a:r>
              <a:rPr lang="en-US" sz="1200" dirty="0" err="1">
                <a:latin typeface="UniSansRegular" pitchFamily="2" charset="77"/>
                <a:ea typeface="Source Sans Pro Light" panose="020B0403030403020204" pitchFamily="34" charset="0"/>
              </a:rPr>
              <a:t>szeretik</a:t>
            </a:r>
            <a:r>
              <a:rPr lang="en-US" sz="1200" dirty="0">
                <a:latin typeface="UniSansRegular" pitchFamily="2" charset="77"/>
                <a:ea typeface="Source Sans Pro Light" panose="020B0403030403020204" pitchFamily="34" charset="0"/>
              </a:rPr>
              <a:t> a </a:t>
            </a:r>
            <a:r>
              <a:rPr lang="en-US" sz="1200" dirty="0" err="1">
                <a:latin typeface="UniSansRegular" pitchFamily="2" charset="77"/>
                <a:ea typeface="Source Sans Pro Light" panose="020B0403030403020204" pitchFamily="34" charset="0"/>
              </a:rPr>
              <a:t>jelenlegi</a:t>
            </a:r>
            <a:r>
              <a:rPr lang="en-US" sz="1200" dirty="0">
                <a:latin typeface="UniSansRegular" pitchFamily="2" charset="77"/>
                <a:ea typeface="Source Sans Pro Light" panose="020B0403030403020204" pitchFamily="34" charset="0"/>
              </a:rPr>
              <a:t> </a:t>
            </a:r>
            <a:r>
              <a:rPr lang="en-US" sz="1200" dirty="0" err="1">
                <a:latin typeface="UniSansRegular" pitchFamily="2" charset="77"/>
                <a:ea typeface="Source Sans Pro Light" panose="020B0403030403020204" pitchFamily="34" charset="0"/>
              </a:rPr>
              <a:t>állásukat</a:t>
            </a:r>
            <a:r>
              <a:rPr lang="en-US" sz="1200" dirty="0">
                <a:latin typeface="UniSansRegular" pitchFamily="2" charset="77"/>
                <a:ea typeface="Source Sans Pro Light" panose="020B0403030403020204" pitchFamily="34" charset="0"/>
              </a:rPr>
              <a:t>, de </a:t>
            </a:r>
            <a:r>
              <a:rPr lang="en-US" sz="1200" dirty="0" err="1">
                <a:latin typeface="UniSansRegular" pitchFamily="2" charset="77"/>
                <a:ea typeface="Source Sans Pro Light" panose="020B0403030403020204" pitchFamily="34" charset="0"/>
              </a:rPr>
              <a:t>félnek</a:t>
            </a:r>
            <a:r>
              <a:rPr lang="en-US" sz="1200" dirty="0">
                <a:latin typeface="UniSansRegular" pitchFamily="2" charset="77"/>
                <a:ea typeface="Source Sans Pro Light" panose="020B0403030403020204" pitchFamily="34" charset="0"/>
              </a:rPr>
              <a:t> </a:t>
            </a:r>
            <a:r>
              <a:rPr lang="en-US" sz="1200" dirty="0" err="1">
                <a:latin typeface="UniSansRegular" pitchFamily="2" charset="77"/>
                <a:ea typeface="Source Sans Pro Light" panose="020B0403030403020204" pitchFamily="34" charset="0"/>
              </a:rPr>
              <a:t>új</a:t>
            </a:r>
            <a:r>
              <a:rPr lang="en-US" sz="1200" dirty="0">
                <a:latin typeface="UniSansRegular" pitchFamily="2" charset="77"/>
                <a:ea typeface="Source Sans Pro Light" panose="020B0403030403020204" pitchFamily="34" charset="0"/>
              </a:rPr>
              <a:t> </a:t>
            </a:r>
            <a:r>
              <a:rPr lang="en-US" sz="1200" dirty="0" err="1">
                <a:latin typeface="UniSansRegular" pitchFamily="2" charset="77"/>
                <a:ea typeface="Source Sans Pro Light" panose="020B0403030403020204" pitchFamily="34" charset="0"/>
              </a:rPr>
              <a:t>állást</a:t>
            </a:r>
            <a:r>
              <a:rPr lang="en-US" sz="1200" dirty="0">
                <a:latin typeface="UniSansRegular" pitchFamily="2" charset="77"/>
                <a:ea typeface="Source Sans Pro Light" panose="020B0403030403020204" pitchFamily="34" charset="0"/>
              </a:rPr>
              <a:t> </a:t>
            </a:r>
            <a:r>
              <a:rPr lang="en-US" sz="1200" dirty="0" err="1">
                <a:latin typeface="UniSansRegular" pitchFamily="2" charset="77"/>
                <a:ea typeface="Source Sans Pro Light" panose="020B0403030403020204" pitchFamily="34" charset="0"/>
              </a:rPr>
              <a:t>keresni</a:t>
            </a:r>
            <a:endParaRPr lang="en-US" sz="1200" dirty="0">
              <a:latin typeface="UniSansRegular" pitchFamily="2" charset="77"/>
              <a:ea typeface="Source Sans Pro Light" panose="020B0403030403020204" pitchFamily="34" charset="0"/>
            </a:endParaRPr>
          </a:p>
          <a:p>
            <a:pPr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 err="1">
                <a:latin typeface="UniSansRegular" pitchFamily="2" charset="77"/>
                <a:ea typeface="Source Sans Pro Light" panose="020B0403030403020204" pitchFamily="34" charset="0"/>
              </a:rPr>
              <a:t>Munkaadók</a:t>
            </a:r>
            <a:r>
              <a:rPr lang="en-US" sz="1200" dirty="0">
                <a:latin typeface="UniSansRegular" pitchFamily="2" charset="77"/>
                <a:ea typeface="Source Sans Pro Light" panose="020B0403030403020204" pitchFamily="34" charset="0"/>
              </a:rPr>
              <a:t> </a:t>
            </a:r>
            <a:r>
              <a:rPr lang="en-US" sz="1200" dirty="0" err="1">
                <a:latin typeface="UniSansRegular" pitchFamily="2" charset="77"/>
                <a:ea typeface="Source Sans Pro Light" panose="020B0403030403020204" pitchFamily="34" charset="0"/>
              </a:rPr>
              <a:t>problémája</a:t>
            </a:r>
            <a:r>
              <a:rPr lang="en-US" sz="1200" dirty="0">
                <a:latin typeface="UniSansRegular" pitchFamily="2" charset="77"/>
                <a:ea typeface="Source Sans Pro Light" panose="020B0403030403020204" pitchFamily="34" charset="0"/>
              </a:rPr>
              <a:t>: </a:t>
            </a:r>
            <a:r>
              <a:rPr lang="en-US" sz="1200" dirty="0" err="1">
                <a:latin typeface="UniSansRegular" pitchFamily="2" charset="77"/>
                <a:ea typeface="Source Sans Pro Light" panose="020B0403030403020204" pitchFamily="34" charset="0"/>
              </a:rPr>
              <a:t>nem</a:t>
            </a:r>
            <a:r>
              <a:rPr lang="en-US" sz="1200" dirty="0">
                <a:latin typeface="UniSansRegular" pitchFamily="2" charset="77"/>
                <a:ea typeface="Source Sans Pro Light" panose="020B0403030403020204" pitchFamily="34" charset="0"/>
              </a:rPr>
              <a:t> </a:t>
            </a:r>
            <a:r>
              <a:rPr lang="en-US" sz="1200" dirty="0" err="1">
                <a:latin typeface="UniSansRegular" pitchFamily="2" charset="77"/>
                <a:ea typeface="Source Sans Pro Light" panose="020B0403030403020204" pitchFamily="34" charset="0"/>
              </a:rPr>
              <a:t>találják</a:t>
            </a:r>
            <a:r>
              <a:rPr lang="en-US" sz="1200" dirty="0">
                <a:latin typeface="UniSansRegular" pitchFamily="2" charset="77"/>
                <a:ea typeface="Source Sans Pro Light" panose="020B0403030403020204" pitchFamily="34" charset="0"/>
              </a:rPr>
              <a:t> meg a </a:t>
            </a:r>
            <a:r>
              <a:rPr lang="en-US" sz="1200" dirty="0" err="1">
                <a:latin typeface="UniSansRegular" pitchFamily="2" charset="77"/>
                <a:ea typeface="Source Sans Pro Light" panose="020B0403030403020204" pitchFamily="34" charset="0"/>
              </a:rPr>
              <a:t>szükséges</a:t>
            </a:r>
            <a:r>
              <a:rPr lang="en-US" sz="1200" dirty="0">
                <a:latin typeface="UniSansRegular" pitchFamily="2" charset="77"/>
                <a:ea typeface="Source Sans Pro Light" panose="020B0403030403020204" pitchFamily="34" charset="0"/>
              </a:rPr>
              <a:t> </a:t>
            </a:r>
            <a:r>
              <a:rPr lang="en-US" sz="1200" dirty="0" err="1">
                <a:latin typeface="UniSansRegular" pitchFamily="2" charset="77"/>
                <a:ea typeface="Source Sans Pro Light" panose="020B0403030403020204" pitchFamily="34" charset="0"/>
              </a:rPr>
              <a:t>képzett</a:t>
            </a:r>
            <a:r>
              <a:rPr lang="en-US" sz="1200" dirty="0">
                <a:latin typeface="UniSansRegular" pitchFamily="2" charset="77"/>
                <a:ea typeface="Source Sans Pro Light" panose="020B0403030403020204" pitchFamily="34" charset="0"/>
              </a:rPr>
              <a:t>, </a:t>
            </a:r>
            <a:r>
              <a:rPr lang="en-US" sz="1200" dirty="0" err="1">
                <a:latin typeface="UniSansRegular" pitchFamily="2" charset="77"/>
                <a:ea typeface="Source Sans Pro Light" panose="020B0403030403020204" pitchFamily="34" charset="0"/>
              </a:rPr>
              <a:t>tehetséges</a:t>
            </a:r>
            <a:r>
              <a:rPr lang="en-US" sz="1200" dirty="0">
                <a:latin typeface="UniSansRegular" pitchFamily="2" charset="77"/>
                <a:ea typeface="Source Sans Pro Light" panose="020B0403030403020204" pitchFamily="34" charset="0"/>
              </a:rPr>
              <a:t> </a:t>
            </a:r>
            <a:r>
              <a:rPr lang="en-US" sz="1200" dirty="0" err="1">
                <a:latin typeface="UniSansRegular" pitchFamily="2" charset="77"/>
                <a:ea typeface="Source Sans Pro Light" panose="020B0403030403020204" pitchFamily="34" charset="0"/>
              </a:rPr>
              <a:t>munkaerőt</a:t>
            </a:r>
            <a:r>
              <a:rPr lang="en-US" sz="1200" dirty="0">
                <a:latin typeface="UniSansRegular" pitchFamily="2" charset="77"/>
                <a:ea typeface="Source Sans Pro Light" panose="020B0403030403020204" pitchFamily="34" charset="0"/>
              </a:rPr>
              <a:t>, </a:t>
            </a:r>
            <a:r>
              <a:rPr lang="en-US" sz="1200" dirty="0" err="1">
                <a:latin typeface="UniSansRegular" pitchFamily="2" charset="77"/>
                <a:ea typeface="Source Sans Pro Light" panose="020B0403030403020204" pitchFamily="34" charset="0"/>
              </a:rPr>
              <a:t>mert</a:t>
            </a:r>
            <a:r>
              <a:rPr lang="en-US" sz="1200" dirty="0">
                <a:latin typeface="UniSansRegular" pitchFamily="2" charset="77"/>
                <a:ea typeface="Source Sans Pro Light" panose="020B0403030403020204" pitchFamily="34" charset="0"/>
              </a:rPr>
              <a:t> </a:t>
            </a:r>
            <a:r>
              <a:rPr lang="en-US" sz="1200" dirty="0" err="1">
                <a:latin typeface="UniSansRegular" pitchFamily="2" charset="77"/>
                <a:ea typeface="Source Sans Pro Light" panose="020B0403030403020204" pitchFamily="34" charset="0"/>
              </a:rPr>
              <a:t>nem</a:t>
            </a:r>
            <a:r>
              <a:rPr lang="en-US" sz="1200" dirty="0">
                <a:latin typeface="UniSansRegular" pitchFamily="2" charset="77"/>
                <a:ea typeface="Source Sans Pro Light" panose="020B0403030403020204" pitchFamily="34" charset="0"/>
              </a:rPr>
              <a:t> </a:t>
            </a:r>
            <a:r>
              <a:rPr lang="en-US" sz="1200" dirty="0" err="1">
                <a:latin typeface="UniSansRegular" pitchFamily="2" charset="77"/>
                <a:ea typeface="Source Sans Pro Light" panose="020B0403030403020204" pitchFamily="34" charset="0"/>
              </a:rPr>
              <a:t>mernek</a:t>
            </a:r>
            <a:r>
              <a:rPr lang="en-US" sz="1200" dirty="0">
                <a:latin typeface="UniSansRegular" pitchFamily="2" charset="77"/>
                <a:ea typeface="Source Sans Pro Light" panose="020B0403030403020204" pitchFamily="34" charset="0"/>
              </a:rPr>
              <a:t> </a:t>
            </a:r>
            <a:r>
              <a:rPr lang="en-US" sz="1200" dirty="0" err="1">
                <a:latin typeface="UniSansRegular" pitchFamily="2" charset="77"/>
                <a:ea typeface="Source Sans Pro Light" panose="020B0403030403020204" pitchFamily="34" charset="0"/>
              </a:rPr>
              <a:t>állást</a:t>
            </a:r>
            <a:r>
              <a:rPr lang="en-US" sz="1200" dirty="0">
                <a:latin typeface="UniSansRegular" pitchFamily="2" charset="77"/>
                <a:ea typeface="Source Sans Pro Light" panose="020B0403030403020204" pitchFamily="34" charset="0"/>
              </a:rPr>
              <a:t> </a:t>
            </a:r>
            <a:r>
              <a:rPr lang="en-US" sz="1200" dirty="0" err="1">
                <a:latin typeface="UniSansRegular" pitchFamily="2" charset="77"/>
                <a:ea typeface="Source Sans Pro Light" panose="020B0403030403020204" pitchFamily="34" charset="0"/>
              </a:rPr>
              <a:t>keresni</a:t>
            </a:r>
            <a:endParaRPr lang="en-US" sz="1200" dirty="0">
              <a:latin typeface="UniSansRegular" pitchFamily="2" charset="77"/>
              <a:ea typeface="Source Sans Pro Light" panose="020B0403030403020204" pitchFamily="34" charset="0"/>
            </a:endParaRPr>
          </a:p>
          <a:p>
            <a:pPr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 err="1">
                <a:latin typeface="UniSansRegular" pitchFamily="2" charset="77"/>
                <a:ea typeface="Source Sans Pro Light" panose="020B0403030403020204" pitchFamily="34" charset="0"/>
              </a:rPr>
              <a:t>Profil</a:t>
            </a:r>
            <a:r>
              <a:rPr lang="en-US" sz="1200" dirty="0">
                <a:latin typeface="UniSansRegular" pitchFamily="2" charset="77"/>
                <a:ea typeface="Source Sans Pro Light" panose="020B0403030403020204" pitchFamily="34" charset="0"/>
              </a:rPr>
              <a:t>: </a:t>
            </a:r>
            <a:r>
              <a:rPr lang="en-US" sz="1200" dirty="0" err="1">
                <a:latin typeface="UniSansRegular" pitchFamily="2" charset="77"/>
                <a:ea typeface="Source Sans Pro Light" panose="020B0403030403020204" pitchFamily="34" charset="0"/>
              </a:rPr>
              <a:t>képesítés</a:t>
            </a:r>
            <a:r>
              <a:rPr lang="en-US" sz="1200" dirty="0">
                <a:latin typeface="UniSansRegular" pitchFamily="2" charset="77"/>
                <a:ea typeface="Source Sans Pro Light" panose="020B0403030403020204" pitchFamily="34" charset="0"/>
              </a:rPr>
              <a:t>, </a:t>
            </a:r>
            <a:r>
              <a:rPr lang="en-US" sz="1200" dirty="0" err="1">
                <a:latin typeface="UniSansRegular" pitchFamily="2" charset="77"/>
                <a:ea typeface="Source Sans Pro Light" panose="020B0403030403020204" pitchFamily="34" charset="0"/>
              </a:rPr>
              <a:t>tapasztalat</a:t>
            </a:r>
            <a:r>
              <a:rPr lang="en-US" sz="1200" dirty="0">
                <a:latin typeface="UniSansRegular" pitchFamily="2" charset="77"/>
                <a:ea typeface="Source Sans Pro Light" panose="020B0403030403020204" pitchFamily="34" charset="0"/>
              </a:rPr>
              <a:t>, </a:t>
            </a:r>
            <a:r>
              <a:rPr lang="en-US" sz="1200" dirty="0" err="1">
                <a:latin typeface="UniSansRegular" pitchFamily="2" charset="77"/>
                <a:ea typeface="Source Sans Pro Light" panose="020B0403030403020204" pitchFamily="34" charset="0"/>
              </a:rPr>
              <a:t>készségek</a:t>
            </a:r>
            <a:r>
              <a:rPr lang="en-US" sz="1200" dirty="0">
                <a:latin typeface="UniSansRegular" pitchFamily="2" charset="77"/>
                <a:ea typeface="Source Sans Pro Light" panose="020B0403030403020204" pitchFamily="34" charset="0"/>
              </a:rPr>
              <a:t> </a:t>
            </a:r>
            <a:r>
              <a:rPr lang="en-US" sz="1200" dirty="0" err="1">
                <a:latin typeface="UniSansRegular" pitchFamily="2" charset="77"/>
                <a:ea typeface="Source Sans Pro Light" panose="020B0403030403020204" pitchFamily="34" charset="0"/>
              </a:rPr>
              <a:t>megadása</a:t>
            </a:r>
            <a:r>
              <a:rPr lang="en-US" sz="1200" dirty="0">
                <a:latin typeface="UniSansRegular" pitchFamily="2" charset="77"/>
                <a:ea typeface="Source Sans Pro Light" panose="020B0403030403020204" pitchFamily="34" charset="0"/>
              </a:rPr>
              <a:t>, </a:t>
            </a:r>
            <a:r>
              <a:rPr lang="en-US" sz="1200" dirty="0" err="1">
                <a:latin typeface="UniSansRegular" pitchFamily="2" charset="77"/>
                <a:ea typeface="Source Sans Pro Light" panose="020B0403030403020204" pitchFamily="34" charset="0"/>
              </a:rPr>
              <a:t>megcélzott</a:t>
            </a:r>
            <a:r>
              <a:rPr lang="en-US" sz="1200" dirty="0">
                <a:latin typeface="UniSansRegular" pitchFamily="2" charset="77"/>
                <a:ea typeface="Source Sans Pro Light" panose="020B0403030403020204" pitchFamily="34" charset="0"/>
              </a:rPr>
              <a:t> </a:t>
            </a:r>
            <a:r>
              <a:rPr lang="en-US" sz="1200" dirty="0" err="1">
                <a:latin typeface="UniSansRegular" pitchFamily="2" charset="77"/>
                <a:ea typeface="Source Sans Pro Light" panose="020B0403030403020204" pitchFamily="34" charset="0"/>
              </a:rPr>
              <a:t>szektor</a:t>
            </a:r>
            <a:r>
              <a:rPr lang="en-US" sz="1200" dirty="0">
                <a:latin typeface="UniSansRegular" pitchFamily="2" charset="77"/>
                <a:ea typeface="Source Sans Pro Light" panose="020B0403030403020204" pitchFamily="34" charset="0"/>
              </a:rPr>
              <a:t>, </a:t>
            </a:r>
            <a:r>
              <a:rPr lang="en-US" sz="1200" dirty="0" err="1">
                <a:latin typeface="UniSansRegular" pitchFamily="2" charset="77"/>
                <a:ea typeface="Source Sans Pro Light" panose="020B0403030403020204" pitchFamily="34" charset="0"/>
              </a:rPr>
              <a:t>pozíció</a:t>
            </a:r>
            <a:endParaRPr lang="en-US" sz="1200" dirty="0">
              <a:latin typeface="UniSansRegular" pitchFamily="2" charset="77"/>
              <a:ea typeface="Source Sans Pro Light" panose="020B0403030403020204" pitchFamily="34" charset="0"/>
            </a:endParaRPr>
          </a:p>
          <a:p>
            <a:pPr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UniSansRegular" pitchFamily="2" charset="77"/>
                <a:ea typeface="Source Sans Pro Light" panose="020B0403030403020204" pitchFamily="34" charset="0"/>
              </a:rPr>
              <a:t>Az </a:t>
            </a:r>
            <a:r>
              <a:rPr lang="en-US" sz="1200" dirty="0" err="1">
                <a:latin typeface="UniSansRegular" pitchFamily="2" charset="77"/>
                <a:ea typeface="Source Sans Pro Light" panose="020B0403030403020204" pitchFamily="34" charset="0"/>
              </a:rPr>
              <a:t>applikáció</a:t>
            </a:r>
            <a:r>
              <a:rPr lang="en-US" sz="1200" dirty="0">
                <a:latin typeface="UniSansRegular" pitchFamily="2" charset="77"/>
                <a:ea typeface="Source Sans Pro Light" panose="020B0403030403020204" pitchFamily="34" charset="0"/>
              </a:rPr>
              <a:t> </a:t>
            </a:r>
            <a:r>
              <a:rPr lang="en-US" sz="1200" dirty="0" err="1">
                <a:latin typeface="UniSansRegular" pitchFamily="2" charset="77"/>
                <a:ea typeface="Source Sans Pro Light" panose="020B0403030403020204" pitchFamily="34" charset="0"/>
              </a:rPr>
              <a:t>ezek</a:t>
            </a:r>
            <a:r>
              <a:rPr lang="en-US" sz="1200" dirty="0">
                <a:latin typeface="UniSansRegular" pitchFamily="2" charset="77"/>
                <a:ea typeface="Source Sans Pro Light" panose="020B0403030403020204" pitchFamily="34" charset="0"/>
              </a:rPr>
              <a:t> </a:t>
            </a:r>
            <a:r>
              <a:rPr lang="en-US" sz="1200" dirty="0" err="1">
                <a:latin typeface="UniSansRegular" pitchFamily="2" charset="77"/>
                <a:ea typeface="Source Sans Pro Light" panose="020B0403030403020204" pitchFamily="34" charset="0"/>
              </a:rPr>
              <a:t>alapján</a:t>
            </a:r>
            <a:r>
              <a:rPr lang="en-US" sz="1200" dirty="0">
                <a:latin typeface="UniSansRegular" pitchFamily="2" charset="77"/>
                <a:ea typeface="Source Sans Pro Light" panose="020B0403030403020204" pitchFamily="34" charset="0"/>
              </a:rPr>
              <a:t> </a:t>
            </a:r>
            <a:r>
              <a:rPr lang="en-US" sz="1200" dirty="0" err="1">
                <a:latin typeface="UniSansRegular" pitchFamily="2" charset="77"/>
                <a:ea typeface="Source Sans Pro Light" panose="020B0403030403020204" pitchFamily="34" charset="0"/>
              </a:rPr>
              <a:t>felkutatja</a:t>
            </a:r>
            <a:r>
              <a:rPr lang="en-US" sz="1200" dirty="0">
                <a:latin typeface="UniSansRegular" pitchFamily="2" charset="77"/>
                <a:ea typeface="Source Sans Pro Light" panose="020B0403030403020204" pitchFamily="34" charset="0"/>
              </a:rPr>
              <a:t> a </a:t>
            </a:r>
            <a:r>
              <a:rPr lang="en-US" sz="1200" dirty="0" err="1">
                <a:latin typeface="UniSansRegular" pitchFamily="2" charset="77"/>
                <a:ea typeface="Source Sans Pro Light" panose="020B0403030403020204" pitchFamily="34" charset="0"/>
              </a:rPr>
              <a:t>lehetséges</a:t>
            </a:r>
            <a:r>
              <a:rPr lang="en-US" sz="1200" dirty="0">
                <a:latin typeface="UniSansRegular" pitchFamily="2" charset="77"/>
                <a:ea typeface="Source Sans Pro Light" panose="020B0403030403020204" pitchFamily="34" charset="0"/>
              </a:rPr>
              <a:t> </a:t>
            </a:r>
            <a:r>
              <a:rPr lang="en-US" sz="1200" dirty="0" err="1">
                <a:latin typeface="UniSansRegular" pitchFamily="2" charset="77"/>
                <a:ea typeface="Source Sans Pro Light" panose="020B0403030403020204" pitchFamily="34" charset="0"/>
              </a:rPr>
              <a:t>cégeket</a:t>
            </a:r>
            <a:r>
              <a:rPr lang="en-US" sz="1200" dirty="0">
                <a:latin typeface="UniSansRegular" pitchFamily="2" charset="77"/>
                <a:ea typeface="Source Sans Pro Light" panose="020B0403030403020204" pitchFamily="34" charset="0"/>
              </a:rPr>
              <a:t>, </a:t>
            </a:r>
            <a:r>
              <a:rPr lang="en-US" sz="1200" dirty="0" err="1">
                <a:latin typeface="UniSansRegular" pitchFamily="2" charset="77"/>
                <a:ea typeface="Source Sans Pro Light" panose="020B0403030403020204" pitchFamily="34" charset="0"/>
              </a:rPr>
              <a:t>állásajánlatokat</a:t>
            </a:r>
            <a:r>
              <a:rPr lang="en-US" sz="1200" dirty="0">
                <a:latin typeface="UniSansRegular" pitchFamily="2" charset="77"/>
                <a:ea typeface="Source Sans Pro Light" panose="020B0403030403020204" pitchFamily="34" charset="0"/>
              </a:rPr>
              <a:t>, </a:t>
            </a:r>
            <a:r>
              <a:rPr lang="en-US" sz="1200" dirty="0" err="1">
                <a:latin typeface="UniSansRegular" pitchFamily="2" charset="77"/>
                <a:ea typeface="Source Sans Pro Light" panose="020B0403030403020204" pitchFamily="34" charset="0"/>
              </a:rPr>
              <a:t>lehetőségeket</a:t>
            </a:r>
            <a:r>
              <a:rPr lang="en-US" sz="1200" dirty="0">
                <a:latin typeface="UniSansRegular" pitchFamily="2" charset="77"/>
                <a:ea typeface="Source Sans Pro Light" panose="020B0403030403020204" pitchFamily="34" charset="0"/>
              </a:rPr>
              <a:t> </a:t>
            </a:r>
            <a:r>
              <a:rPr lang="en-US" sz="1200" dirty="0" err="1">
                <a:latin typeface="UniSansRegular" pitchFamily="2" charset="77"/>
                <a:ea typeface="Source Sans Pro Light" panose="020B0403030403020204" pitchFamily="34" charset="0"/>
              </a:rPr>
              <a:t>és</a:t>
            </a:r>
            <a:r>
              <a:rPr lang="en-US" sz="1200" dirty="0">
                <a:latin typeface="UniSansRegular" pitchFamily="2" charset="77"/>
                <a:ea typeface="Source Sans Pro Light" panose="020B0403030403020204" pitchFamily="34" charset="0"/>
              </a:rPr>
              <a:t> </a:t>
            </a:r>
            <a:r>
              <a:rPr lang="en-US" sz="1200" dirty="0" err="1">
                <a:latin typeface="UniSansRegular" pitchFamily="2" charset="77"/>
                <a:ea typeface="Source Sans Pro Light" panose="020B0403030403020204" pitchFamily="34" charset="0"/>
              </a:rPr>
              <a:t>felajánlja</a:t>
            </a:r>
            <a:r>
              <a:rPr lang="en-US" sz="1200" dirty="0">
                <a:latin typeface="UniSansRegular" pitchFamily="2" charset="77"/>
                <a:ea typeface="Source Sans Pro Light" panose="020B0403030403020204" pitchFamily="34" charset="0"/>
              </a:rPr>
              <a:t>, ha </a:t>
            </a:r>
            <a:r>
              <a:rPr lang="en-US" sz="1200" dirty="0" err="1">
                <a:latin typeface="UniSansRegular" pitchFamily="2" charset="77"/>
                <a:ea typeface="Source Sans Pro Light" panose="020B0403030403020204" pitchFamily="34" charset="0"/>
              </a:rPr>
              <a:t>tetszik</a:t>
            </a:r>
            <a:r>
              <a:rPr lang="en-US" sz="1200" dirty="0">
                <a:latin typeface="UniSansRegular" pitchFamily="2" charset="77"/>
                <a:ea typeface="Source Sans Pro Light" panose="020B0403030403020204" pitchFamily="34" charset="0"/>
              </a:rPr>
              <a:t> </a:t>
            </a:r>
            <a:r>
              <a:rPr lang="en-US" sz="1200" dirty="0" err="1">
                <a:latin typeface="UniSansRegular" pitchFamily="2" charset="77"/>
                <a:ea typeface="Source Sans Pro Light" panose="020B0403030403020204" pitchFamily="34" charset="0"/>
              </a:rPr>
              <a:t>elindul</a:t>
            </a:r>
            <a:r>
              <a:rPr lang="en-US" sz="1200" dirty="0">
                <a:latin typeface="UniSansRegular" pitchFamily="2" charset="77"/>
                <a:ea typeface="Source Sans Pro Light" panose="020B0403030403020204" pitchFamily="34" charset="0"/>
              </a:rPr>
              <a:t> a </a:t>
            </a:r>
            <a:r>
              <a:rPr lang="en-US" sz="1200" dirty="0" err="1">
                <a:latin typeface="UniSansRegular" pitchFamily="2" charset="77"/>
                <a:ea typeface="Source Sans Pro Light" panose="020B0403030403020204" pitchFamily="34" charset="0"/>
              </a:rPr>
              <a:t>kommunikáció</a:t>
            </a:r>
            <a:endParaRPr lang="en-US" sz="1200" dirty="0">
              <a:latin typeface="UniSansRegular" pitchFamily="2" charset="77"/>
              <a:ea typeface="Source Sans Pro Light" panose="020B0403030403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90C57C-F55B-4095-A3A2-D4DC050FCF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15" r="25983" b="2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8BA09C-F368-4C21-A699-4D3C2EAEE1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312"/>
          <a:stretch/>
        </p:blipFill>
        <p:spPr>
          <a:xfrm rot="10800000">
            <a:off x="-1" y="5920465"/>
            <a:ext cx="5172075" cy="9375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2164EB-B901-42FF-A295-664250600C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63" r="27489"/>
          <a:stretch/>
        </p:blipFill>
        <p:spPr>
          <a:xfrm rot="16200000">
            <a:off x="-1639670" y="1639670"/>
            <a:ext cx="3750297" cy="4709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32AB63-FC32-4281-A9D1-6C9CF350E4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25" r="27489" b="19937"/>
          <a:stretch/>
        </p:blipFill>
        <p:spPr>
          <a:xfrm rot="5400000">
            <a:off x="-1639675" y="2106165"/>
            <a:ext cx="3750297" cy="470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6672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6E058-7F6F-4D6A-AAE1-8E0A8BB78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449791"/>
            <a:ext cx="3798147" cy="152293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dirty="0" err="1">
                <a:solidFill>
                  <a:srgbClr val="90C340"/>
                </a:solidFill>
                <a:latin typeface="UniSansBold" pitchFamily="2" charset="77"/>
              </a:rPr>
              <a:t>Yanu</a:t>
            </a:r>
            <a:r>
              <a:rPr lang="hu-HU" sz="4400" dirty="0">
                <a:solidFill>
                  <a:srgbClr val="90C340"/>
                </a:solidFill>
              </a:rPr>
              <a:t/>
            </a:r>
            <a:br>
              <a:rPr lang="hu-HU" sz="4400" dirty="0">
                <a:solidFill>
                  <a:srgbClr val="90C340"/>
                </a:solidFill>
              </a:rPr>
            </a:br>
            <a:r>
              <a:rPr lang="en-GB" sz="2000" dirty="0" err="1">
                <a:solidFill>
                  <a:srgbClr val="90C340"/>
                </a:solidFill>
                <a:latin typeface="UniSansBold" pitchFamily="2" charset="77"/>
              </a:rPr>
              <a:t>Bár</a:t>
            </a:r>
            <a:r>
              <a:rPr lang="en-GB" sz="2000" dirty="0">
                <a:solidFill>
                  <a:srgbClr val="90C340"/>
                </a:solidFill>
                <a:latin typeface="UniSansBold" pitchFamily="2" charset="77"/>
              </a:rPr>
              <a:t> + </a:t>
            </a:r>
            <a:r>
              <a:rPr lang="en-GB" sz="2000" dirty="0" err="1">
                <a:solidFill>
                  <a:srgbClr val="90C340"/>
                </a:solidFill>
                <a:latin typeface="UniSansBold" pitchFamily="2" charset="77"/>
              </a:rPr>
              <a:t>Mesterséges</a:t>
            </a:r>
            <a:r>
              <a:rPr lang="en-GB" sz="2000" dirty="0">
                <a:solidFill>
                  <a:srgbClr val="90C340"/>
                </a:solidFill>
                <a:latin typeface="UniSansBold" pitchFamily="2" charset="77"/>
              </a:rPr>
              <a:t> </a:t>
            </a:r>
            <a:r>
              <a:rPr lang="en-GB" sz="2000" dirty="0" err="1">
                <a:solidFill>
                  <a:srgbClr val="90C340"/>
                </a:solidFill>
                <a:latin typeface="UniSansBold" pitchFamily="2" charset="77"/>
              </a:rPr>
              <a:t>Intelligencia</a:t>
            </a:r>
            <a:endParaRPr lang="en-US" sz="4400" dirty="0">
              <a:solidFill>
                <a:srgbClr val="90C340"/>
              </a:solidFill>
              <a:latin typeface="UniSansBold" pitchFamily="2" charset="77"/>
            </a:endParaRPr>
          </a:p>
        </p:txBody>
      </p:sp>
      <p:cxnSp>
        <p:nvCxnSpPr>
          <p:cNvPr id="17" name="Straight Arrow Connector 14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2B14FC-7380-4C03-8B87-BB495F0C2A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5320" y="2400558"/>
            <a:ext cx="5120113" cy="3435830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1800" dirty="0" err="1">
                <a:latin typeface="UniSansSemiBold" pitchFamily="2" charset="77"/>
              </a:rPr>
              <a:t>Funkciók</a:t>
            </a:r>
            <a:r>
              <a:rPr lang="en-US" sz="1800" dirty="0">
                <a:latin typeface="UniSansSemiBold" pitchFamily="2" charset="77"/>
              </a:rPr>
              <a:t>:</a:t>
            </a:r>
          </a:p>
          <a:p>
            <a:pPr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err="1">
                <a:latin typeface="UniSansRegular" pitchFamily="2" charset="77"/>
              </a:rPr>
              <a:t>Kompakt</a:t>
            </a:r>
            <a:r>
              <a:rPr lang="en-US" sz="1400" dirty="0">
                <a:latin typeface="UniSansRegular" pitchFamily="2" charset="77"/>
              </a:rPr>
              <a:t>, </a:t>
            </a:r>
            <a:r>
              <a:rPr lang="en-US" sz="1400" dirty="0" err="1">
                <a:latin typeface="UniSansRegular" pitchFamily="2" charset="77"/>
              </a:rPr>
              <a:t>mesterséges</a:t>
            </a:r>
            <a:r>
              <a:rPr lang="en-US" sz="1400" dirty="0">
                <a:latin typeface="UniSansRegular" pitchFamily="2" charset="77"/>
              </a:rPr>
              <a:t> </a:t>
            </a:r>
            <a:r>
              <a:rPr lang="en-US" sz="1400" dirty="0" err="1">
                <a:latin typeface="UniSansRegular" pitchFamily="2" charset="77"/>
              </a:rPr>
              <a:t>intelligenciával</a:t>
            </a:r>
            <a:r>
              <a:rPr lang="en-US" sz="1400" dirty="0">
                <a:latin typeface="UniSansRegular" pitchFamily="2" charset="77"/>
              </a:rPr>
              <a:t> </a:t>
            </a:r>
            <a:r>
              <a:rPr lang="en-US" sz="1400" dirty="0" err="1">
                <a:latin typeface="UniSansRegular" pitchFamily="2" charset="77"/>
              </a:rPr>
              <a:t>működő</a:t>
            </a:r>
            <a:r>
              <a:rPr lang="en-US" sz="1400" dirty="0">
                <a:latin typeface="UniSansRegular" pitchFamily="2" charset="77"/>
              </a:rPr>
              <a:t> </a:t>
            </a:r>
            <a:r>
              <a:rPr lang="en-US" sz="1400" dirty="0" err="1">
                <a:latin typeface="UniSansRegular" pitchFamily="2" charset="77"/>
              </a:rPr>
              <a:t>bárpult</a:t>
            </a:r>
            <a:r>
              <a:rPr lang="en-US" sz="1400" dirty="0">
                <a:latin typeface="UniSansRegular" pitchFamily="2" charset="77"/>
              </a:rPr>
              <a:t> </a:t>
            </a:r>
            <a:r>
              <a:rPr lang="en-US" sz="1400" dirty="0" err="1">
                <a:latin typeface="UniSansRegular" pitchFamily="2" charset="77"/>
              </a:rPr>
              <a:t>és</a:t>
            </a:r>
            <a:r>
              <a:rPr lang="en-US" sz="1400" dirty="0">
                <a:latin typeface="UniSansRegular" pitchFamily="2" charset="77"/>
              </a:rPr>
              <a:t> </a:t>
            </a:r>
            <a:r>
              <a:rPr lang="en-US" sz="1400" dirty="0" err="1">
                <a:latin typeface="UniSansRegular" pitchFamily="2" charset="77"/>
              </a:rPr>
              <a:t>kiszolgáló</a:t>
            </a:r>
            <a:r>
              <a:rPr lang="en-US" sz="1400" dirty="0">
                <a:latin typeface="UniSansRegular" pitchFamily="2" charset="77"/>
              </a:rPr>
              <a:t> </a:t>
            </a:r>
            <a:r>
              <a:rPr lang="en-US" sz="1400" dirty="0" err="1">
                <a:latin typeface="UniSansRegular" pitchFamily="2" charset="77"/>
              </a:rPr>
              <a:t>egyben</a:t>
            </a:r>
            <a:endParaRPr lang="en-US" sz="1400" dirty="0">
              <a:latin typeface="UniSansRegular" pitchFamily="2" charset="77"/>
            </a:endParaRPr>
          </a:p>
          <a:p>
            <a:pPr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err="1">
                <a:latin typeface="UniSansRegular" pitchFamily="2" charset="77"/>
              </a:rPr>
              <a:t>Bárhol</a:t>
            </a:r>
            <a:r>
              <a:rPr lang="en-US" sz="1400" dirty="0">
                <a:latin typeface="UniSansRegular" pitchFamily="2" charset="77"/>
              </a:rPr>
              <a:t> </a:t>
            </a:r>
            <a:r>
              <a:rPr lang="en-US" sz="1400" dirty="0" err="1">
                <a:latin typeface="UniSansRegular" pitchFamily="2" charset="77"/>
              </a:rPr>
              <a:t>elhelyezhető</a:t>
            </a:r>
            <a:endParaRPr lang="en-US" sz="1400" dirty="0">
              <a:latin typeface="UniSansRegular" pitchFamily="2" charset="77"/>
            </a:endParaRPr>
          </a:p>
          <a:p>
            <a:pPr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err="1">
                <a:latin typeface="UniSansRegular" pitchFamily="2" charset="77"/>
              </a:rPr>
              <a:t>Személyisége</a:t>
            </a:r>
            <a:r>
              <a:rPr lang="en-US" sz="1400" dirty="0">
                <a:latin typeface="UniSansRegular" pitchFamily="2" charset="77"/>
              </a:rPr>
              <a:t> van </a:t>
            </a:r>
            <a:r>
              <a:rPr lang="en-US" sz="1400" dirty="0" err="1">
                <a:latin typeface="UniSansRegular" pitchFamily="2" charset="77"/>
              </a:rPr>
              <a:t>az</a:t>
            </a:r>
            <a:r>
              <a:rPr lang="en-US" sz="1400" dirty="0">
                <a:latin typeface="UniSansRegular" pitchFamily="2" charset="77"/>
              </a:rPr>
              <a:t> </a:t>
            </a:r>
            <a:r>
              <a:rPr lang="en-US" sz="1400" dirty="0" err="1">
                <a:latin typeface="UniSansRegular" pitchFamily="2" charset="77"/>
              </a:rPr>
              <a:t>egységnek</a:t>
            </a:r>
            <a:r>
              <a:rPr lang="en-US" sz="1400" dirty="0">
                <a:latin typeface="UniSansRegular" pitchFamily="2" charset="77"/>
              </a:rPr>
              <a:t>, </a:t>
            </a:r>
            <a:r>
              <a:rPr lang="en-US" sz="1400" dirty="0" err="1">
                <a:latin typeface="UniSansRegular" pitchFamily="2" charset="77"/>
              </a:rPr>
              <a:t>beszélget</a:t>
            </a:r>
            <a:r>
              <a:rPr lang="en-US" sz="1400" dirty="0">
                <a:latin typeface="UniSansRegular" pitchFamily="2" charset="77"/>
              </a:rPr>
              <a:t> a </a:t>
            </a:r>
            <a:r>
              <a:rPr lang="en-US" sz="1400" dirty="0" err="1">
                <a:latin typeface="UniSansRegular" pitchFamily="2" charset="77"/>
              </a:rPr>
              <a:t>vásárlókkal</a:t>
            </a:r>
            <a:endParaRPr lang="en-US" sz="1400" dirty="0">
              <a:latin typeface="UniSansRegular" pitchFamily="2" charset="77"/>
            </a:endParaRPr>
          </a:p>
          <a:p>
            <a:pPr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err="1">
                <a:latin typeface="UniSansRegular" pitchFamily="2" charset="77"/>
              </a:rPr>
              <a:t>Gyorsan</a:t>
            </a:r>
            <a:r>
              <a:rPr lang="en-US" sz="1400" dirty="0">
                <a:latin typeface="UniSansRegular" pitchFamily="2" charset="77"/>
              </a:rPr>
              <a:t>, </a:t>
            </a:r>
            <a:r>
              <a:rPr lang="en-US" sz="1400" dirty="0" err="1">
                <a:latin typeface="UniSansRegular" pitchFamily="2" charset="77"/>
              </a:rPr>
              <a:t>hatékonyan</a:t>
            </a:r>
            <a:r>
              <a:rPr lang="en-US" sz="1400" dirty="0">
                <a:latin typeface="UniSansRegular" pitchFamily="2" charset="77"/>
              </a:rPr>
              <a:t> </a:t>
            </a:r>
            <a:r>
              <a:rPr lang="en-US" sz="1400" dirty="0" err="1">
                <a:latin typeface="UniSansRegular" pitchFamily="2" charset="77"/>
              </a:rPr>
              <a:t>elkészíti</a:t>
            </a:r>
            <a:r>
              <a:rPr lang="en-US" sz="1400" dirty="0">
                <a:latin typeface="UniSansRegular" pitchFamily="2" charset="77"/>
              </a:rPr>
              <a:t> </a:t>
            </a:r>
            <a:r>
              <a:rPr lang="en-US" sz="1400" dirty="0" err="1">
                <a:latin typeface="UniSansRegular" pitchFamily="2" charset="77"/>
              </a:rPr>
              <a:t>az</a:t>
            </a:r>
            <a:r>
              <a:rPr lang="en-US" sz="1400" dirty="0">
                <a:latin typeface="UniSansRegular" pitchFamily="2" charset="77"/>
              </a:rPr>
              <a:t> </a:t>
            </a:r>
            <a:r>
              <a:rPr lang="en-US" sz="1400" dirty="0" err="1">
                <a:latin typeface="UniSansRegular" pitchFamily="2" charset="77"/>
              </a:rPr>
              <a:t>italokat</a:t>
            </a:r>
            <a:endParaRPr lang="en-US" sz="1400" dirty="0">
              <a:latin typeface="UniSansRegular" pitchFamily="2" charset="77"/>
            </a:endParaRPr>
          </a:p>
          <a:p>
            <a:pPr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UniSansRegular" pitchFamily="2" charset="77"/>
              </a:rPr>
              <a:t>Nagy </a:t>
            </a:r>
            <a:r>
              <a:rPr lang="en-US" sz="1400" dirty="0" err="1">
                <a:latin typeface="UniSansRegular" pitchFamily="2" charset="77"/>
              </a:rPr>
              <a:t>mennyiségű</a:t>
            </a:r>
            <a:r>
              <a:rPr lang="en-US" sz="1400" dirty="0">
                <a:latin typeface="UniSansRegular" pitchFamily="2" charset="77"/>
              </a:rPr>
              <a:t> </a:t>
            </a:r>
            <a:r>
              <a:rPr lang="en-US" sz="1400" dirty="0" err="1">
                <a:latin typeface="UniSansRegular" pitchFamily="2" charset="77"/>
              </a:rPr>
              <a:t>ital</a:t>
            </a:r>
            <a:r>
              <a:rPr lang="en-US" sz="1400" dirty="0">
                <a:latin typeface="UniSansRegular" pitchFamily="2" charset="77"/>
              </a:rPr>
              <a:t> </a:t>
            </a:r>
            <a:r>
              <a:rPr lang="en-US" sz="1400" dirty="0" err="1">
                <a:latin typeface="UniSansRegular" pitchFamily="2" charset="77"/>
              </a:rPr>
              <a:t>tárolható</a:t>
            </a:r>
            <a:r>
              <a:rPr lang="en-US" sz="1400" dirty="0">
                <a:latin typeface="UniSansRegular" pitchFamily="2" charset="77"/>
              </a:rPr>
              <a:t> benne</a:t>
            </a:r>
          </a:p>
          <a:p>
            <a:pPr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err="1">
                <a:latin typeface="UniSansRegular" pitchFamily="2" charset="77"/>
              </a:rPr>
              <a:t>Felhő</a:t>
            </a:r>
            <a:r>
              <a:rPr lang="en-US" sz="1400" dirty="0">
                <a:latin typeface="UniSansRegular" pitchFamily="2" charset="77"/>
              </a:rPr>
              <a:t> </a:t>
            </a:r>
            <a:r>
              <a:rPr lang="en-US" sz="1400" dirty="0" err="1">
                <a:latin typeface="UniSansRegular" pitchFamily="2" charset="77"/>
              </a:rPr>
              <a:t>alapú</a:t>
            </a:r>
            <a:r>
              <a:rPr lang="en-US" sz="1400" dirty="0">
                <a:latin typeface="UniSansRegular" pitchFamily="2" charset="77"/>
              </a:rPr>
              <a:t> robot</a:t>
            </a:r>
            <a:r>
              <a:rPr lang="hu-HU" sz="1400" dirty="0">
                <a:latin typeface="UniSansRegular" pitchFamily="2" charset="77"/>
              </a:rPr>
              <a:t>, könnyen felügyelhető</a:t>
            </a:r>
            <a:endParaRPr lang="en-US" sz="1400" dirty="0">
              <a:latin typeface="UniSansRegular" pitchFamily="2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92C76A-3AEE-42CF-BEB9-4B30D545AE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24" r="-1" b="11400"/>
          <a:stretch/>
        </p:blipFill>
        <p:spPr>
          <a:xfrm>
            <a:off x="5878850" y="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A897AB-ED91-41AC-8573-91EA90A7F9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312"/>
          <a:stretch/>
        </p:blipFill>
        <p:spPr>
          <a:xfrm rot="10800000">
            <a:off x="-1" y="5920465"/>
            <a:ext cx="5172075" cy="9375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43307E-43BD-4294-9521-2634B7F21D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63" r="27489"/>
          <a:stretch/>
        </p:blipFill>
        <p:spPr>
          <a:xfrm rot="16200000">
            <a:off x="-1639670" y="1639670"/>
            <a:ext cx="3750297" cy="4709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2DEA3D-110F-44FB-9582-F6D5673941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25" r="27489" b="19937"/>
          <a:stretch/>
        </p:blipFill>
        <p:spPr>
          <a:xfrm rot="5400000">
            <a:off x="-1639675" y="2106165"/>
            <a:ext cx="3750297" cy="470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2099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E32041-07B1-4CF1-A172-2462F6941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028" y="628127"/>
            <a:ext cx="3475505" cy="14298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000" dirty="0" err="1">
                <a:solidFill>
                  <a:srgbClr val="90C340"/>
                </a:solidFill>
                <a:latin typeface="UniSansBold" pitchFamily="2" charset="77"/>
              </a:rPr>
              <a:t>Actijoy</a:t>
            </a:r>
            <a:r>
              <a:rPr lang="en-US" sz="6000" dirty="0">
                <a:solidFill>
                  <a:srgbClr val="90C340"/>
                </a:solidFill>
                <a:latin typeface="UniSansBold" pitchFamily="2" charset="77"/>
              </a:rPr>
              <a:t/>
            </a:r>
            <a:br>
              <a:rPr lang="en-US" sz="6000" dirty="0">
                <a:solidFill>
                  <a:srgbClr val="90C340"/>
                </a:solidFill>
                <a:latin typeface="UniSansBold" pitchFamily="2" charset="77"/>
              </a:rPr>
            </a:br>
            <a:r>
              <a:rPr lang="en-US" sz="2000" dirty="0" err="1">
                <a:solidFill>
                  <a:srgbClr val="90C340"/>
                </a:solidFill>
                <a:latin typeface="UniSansBold" pitchFamily="2" charset="77"/>
              </a:rPr>
              <a:t>Kutyatartás</a:t>
            </a:r>
            <a:r>
              <a:rPr lang="en-US" sz="2000" dirty="0">
                <a:solidFill>
                  <a:srgbClr val="90C340"/>
                </a:solidFill>
                <a:latin typeface="UniSansBold" pitchFamily="2" charset="77"/>
              </a:rPr>
              <a:t> + </a:t>
            </a:r>
            <a:r>
              <a:rPr lang="en-US" sz="2000" dirty="0" err="1">
                <a:solidFill>
                  <a:srgbClr val="90C340"/>
                </a:solidFill>
                <a:latin typeface="UniSansBold" pitchFamily="2" charset="77"/>
              </a:rPr>
              <a:t>Applikáció</a:t>
            </a:r>
            <a:r>
              <a:rPr lang="en-US" sz="2000" dirty="0">
                <a:solidFill>
                  <a:srgbClr val="90C340"/>
                </a:solidFill>
                <a:latin typeface="UniSansBold" pitchFamily="2" charset="77"/>
              </a:rPr>
              <a:t>/</a:t>
            </a:r>
            <a:r>
              <a:rPr lang="en-US" sz="2000" dirty="0" err="1">
                <a:solidFill>
                  <a:srgbClr val="90C340"/>
                </a:solidFill>
                <a:latin typeface="UniSansBold" pitchFamily="2" charset="77"/>
              </a:rPr>
              <a:t>Wifi</a:t>
            </a:r>
            <a:endParaRPr lang="en-US" sz="6000" dirty="0">
              <a:solidFill>
                <a:srgbClr val="90C340"/>
              </a:solidFill>
              <a:latin typeface="UniSansBold" pitchFamily="2" charset="77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D9190C-08FF-4FC4-B0A2-F6508E4100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5320" y="2396438"/>
            <a:ext cx="5120113" cy="3524028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1800" dirty="0" err="1">
                <a:latin typeface="UniSansSemiBold" pitchFamily="2" charset="77"/>
              </a:rPr>
              <a:t>Funkciók</a:t>
            </a:r>
            <a:r>
              <a:rPr lang="en-US" sz="1800" dirty="0">
                <a:latin typeface="UniSansSemiBold" pitchFamily="2" charset="77"/>
              </a:rPr>
              <a:t>:</a:t>
            </a:r>
            <a:endParaRPr lang="en-US" sz="1800" dirty="0">
              <a:latin typeface="UniSansRegular" pitchFamily="2" charset="77"/>
            </a:endParaRPr>
          </a:p>
          <a:p>
            <a:pPr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 err="1">
                <a:latin typeface="UniSansRegular" pitchFamily="2" charset="77"/>
              </a:rPr>
              <a:t>Átfogó</a:t>
            </a:r>
            <a:r>
              <a:rPr lang="en-US" sz="1200" dirty="0">
                <a:latin typeface="UniSansRegular" pitchFamily="2" charset="77"/>
              </a:rPr>
              <a:t> </a:t>
            </a:r>
            <a:r>
              <a:rPr lang="en-US" sz="1200" dirty="0" err="1">
                <a:latin typeface="UniSansRegular" pitchFamily="2" charset="77"/>
              </a:rPr>
              <a:t>megoldást</a:t>
            </a:r>
            <a:r>
              <a:rPr lang="en-US" sz="1200" dirty="0">
                <a:latin typeface="UniSansRegular" pitchFamily="2" charset="77"/>
              </a:rPr>
              <a:t> </a:t>
            </a:r>
            <a:r>
              <a:rPr lang="en-US" sz="1200" dirty="0" err="1">
                <a:latin typeface="UniSansRegular" pitchFamily="2" charset="77"/>
              </a:rPr>
              <a:t>kínál</a:t>
            </a:r>
            <a:r>
              <a:rPr lang="en-US" sz="1200" dirty="0">
                <a:latin typeface="UniSansRegular" pitchFamily="2" charset="77"/>
              </a:rPr>
              <a:t> a </a:t>
            </a:r>
            <a:r>
              <a:rPr lang="en-US" sz="1200" dirty="0" err="1">
                <a:latin typeface="UniSansRegular" pitchFamily="2" charset="77"/>
              </a:rPr>
              <a:t>kutyatartóknak</a:t>
            </a:r>
            <a:endParaRPr lang="en-US" sz="1200" dirty="0">
              <a:latin typeface="UniSansRegular" pitchFamily="2" charset="77"/>
            </a:endParaRPr>
          </a:p>
          <a:p>
            <a:pPr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 err="1">
                <a:latin typeface="UniSansRegular" pitchFamily="2" charset="77"/>
              </a:rPr>
              <a:t>Egészség</a:t>
            </a:r>
            <a:r>
              <a:rPr lang="en-US" sz="1200" dirty="0">
                <a:latin typeface="UniSansRegular" pitchFamily="2" charset="77"/>
              </a:rPr>
              <a:t> </a:t>
            </a:r>
            <a:r>
              <a:rPr lang="en-US" sz="1200" dirty="0" err="1">
                <a:latin typeface="UniSansRegular" pitchFamily="2" charset="77"/>
              </a:rPr>
              <a:t>és</a:t>
            </a:r>
            <a:r>
              <a:rPr lang="en-US" sz="1200" dirty="0">
                <a:latin typeface="UniSansRegular" pitchFamily="2" charset="77"/>
              </a:rPr>
              <a:t> </a:t>
            </a:r>
            <a:r>
              <a:rPr lang="en-US" sz="1200" dirty="0" err="1">
                <a:latin typeface="UniSansRegular" pitchFamily="2" charset="77"/>
              </a:rPr>
              <a:t>mozgás</a:t>
            </a:r>
            <a:r>
              <a:rPr lang="en-US" sz="1200" dirty="0">
                <a:latin typeface="UniSansRegular" pitchFamily="2" charset="77"/>
              </a:rPr>
              <a:t> </a:t>
            </a:r>
            <a:r>
              <a:rPr lang="en-US" sz="1200" dirty="0" err="1">
                <a:latin typeface="UniSansRegular" pitchFamily="2" charset="77"/>
              </a:rPr>
              <a:t>felügyelése</a:t>
            </a:r>
            <a:endParaRPr lang="en-US" sz="1200" dirty="0">
              <a:latin typeface="UniSansRegular" pitchFamily="2" charset="77"/>
            </a:endParaRPr>
          </a:p>
          <a:p>
            <a:pPr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 err="1">
                <a:latin typeface="UniSansRegular" pitchFamily="2" charset="77"/>
              </a:rPr>
              <a:t>Nyakörvre</a:t>
            </a:r>
            <a:r>
              <a:rPr lang="en-US" sz="1200" dirty="0">
                <a:latin typeface="UniSansRegular" pitchFamily="2" charset="77"/>
              </a:rPr>
              <a:t> </a:t>
            </a:r>
            <a:r>
              <a:rPr lang="en-US" sz="1200" dirty="0" err="1">
                <a:latin typeface="UniSansRegular" pitchFamily="2" charset="77"/>
              </a:rPr>
              <a:t>ráilleszthető</a:t>
            </a:r>
            <a:r>
              <a:rPr lang="en-US" sz="1200" dirty="0">
                <a:latin typeface="UniSansRegular" pitchFamily="2" charset="77"/>
              </a:rPr>
              <a:t> </a:t>
            </a:r>
            <a:r>
              <a:rPr lang="en-US" sz="1200" dirty="0" err="1">
                <a:latin typeface="UniSansRegular" pitchFamily="2" charset="77"/>
              </a:rPr>
              <a:t>kütyü</a:t>
            </a:r>
            <a:r>
              <a:rPr lang="en-US" sz="1200" dirty="0">
                <a:latin typeface="UniSansRegular" pitchFamily="2" charset="77"/>
              </a:rPr>
              <a:t>, </a:t>
            </a:r>
            <a:r>
              <a:rPr lang="en-US" sz="1200" dirty="0" err="1">
                <a:latin typeface="UniSansRegular" pitchFamily="2" charset="77"/>
              </a:rPr>
              <a:t>napi</a:t>
            </a:r>
            <a:r>
              <a:rPr lang="en-US" sz="1200" dirty="0">
                <a:latin typeface="UniSansRegular" pitchFamily="2" charset="77"/>
              </a:rPr>
              <a:t> 24 </a:t>
            </a:r>
            <a:r>
              <a:rPr lang="en-US" sz="1200" dirty="0" err="1">
                <a:latin typeface="UniSansRegular" pitchFamily="2" charset="77"/>
              </a:rPr>
              <a:t>órában</a:t>
            </a:r>
            <a:r>
              <a:rPr lang="en-US" sz="1200" dirty="0">
                <a:latin typeface="UniSansRegular" pitchFamily="2" charset="77"/>
              </a:rPr>
              <a:t> </a:t>
            </a:r>
            <a:r>
              <a:rPr lang="en-US" sz="1200" dirty="0" err="1">
                <a:latin typeface="UniSansRegular" pitchFamily="2" charset="77"/>
              </a:rPr>
              <a:t>figyeli</a:t>
            </a:r>
            <a:r>
              <a:rPr lang="en-US" sz="1200" dirty="0">
                <a:latin typeface="UniSansRegular" pitchFamily="2" charset="77"/>
              </a:rPr>
              <a:t> a </a:t>
            </a:r>
            <a:r>
              <a:rPr lang="en-US" sz="1200" dirty="0" err="1">
                <a:latin typeface="UniSansRegular" pitchFamily="2" charset="77"/>
              </a:rPr>
              <a:t>kutyát</a:t>
            </a:r>
            <a:r>
              <a:rPr lang="en-US" sz="1200" dirty="0">
                <a:latin typeface="UniSansRegular" pitchFamily="2" charset="77"/>
              </a:rPr>
              <a:t> </a:t>
            </a:r>
          </a:p>
          <a:p>
            <a:pPr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 err="1">
                <a:latin typeface="UniSansRegular" pitchFamily="2" charset="77"/>
              </a:rPr>
              <a:t>Jelez</a:t>
            </a:r>
            <a:r>
              <a:rPr lang="en-US" sz="1200" dirty="0">
                <a:latin typeface="UniSansRegular" pitchFamily="2" charset="77"/>
              </a:rPr>
              <a:t>, ha </a:t>
            </a:r>
            <a:r>
              <a:rPr lang="en-US" sz="1200" dirty="0" err="1">
                <a:latin typeface="UniSansRegular" pitchFamily="2" charset="77"/>
              </a:rPr>
              <a:t>rendellenesség</a:t>
            </a:r>
            <a:r>
              <a:rPr lang="en-US" sz="1200" dirty="0">
                <a:latin typeface="UniSansRegular" pitchFamily="2" charset="77"/>
              </a:rPr>
              <a:t> </a:t>
            </a:r>
            <a:r>
              <a:rPr lang="en-US" sz="1200" dirty="0" err="1">
                <a:latin typeface="UniSansRegular" pitchFamily="2" charset="77"/>
              </a:rPr>
              <a:t>lép</a:t>
            </a:r>
            <a:r>
              <a:rPr lang="en-US" sz="1200" dirty="0">
                <a:latin typeface="UniSansRegular" pitchFamily="2" charset="77"/>
              </a:rPr>
              <a:t> </a:t>
            </a:r>
            <a:r>
              <a:rPr lang="en-US" sz="1200" dirty="0" err="1">
                <a:latin typeface="UniSansRegular" pitchFamily="2" charset="77"/>
              </a:rPr>
              <a:t>fel</a:t>
            </a:r>
            <a:r>
              <a:rPr lang="en-US" sz="1200" dirty="0">
                <a:latin typeface="UniSansRegular" pitchFamily="2" charset="77"/>
              </a:rPr>
              <a:t>, </a:t>
            </a:r>
            <a:r>
              <a:rPr lang="en-US" sz="1200" dirty="0" err="1">
                <a:latin typeface="UniSansRegular" pitchFamily="2" charset="77"/>
              </a:rPr>
              <a:t>étkezés</a:t>
            </a:r>
            <a:r>
              <a:rPr lang="en-US" sz="1200" dirty="0">
                <a:latin typeface="UniSansRegular" pitchFamily="2" charset="77"/>
              </a:rPr>
              <a:t>, </a:t>
            </a:r>
            <a:r>
              <a:rPr lang="en-US" sz="1200" dirty="0" err="1">
                <a:latin typeface="UniSansRegular" pitchFamily="2" charset="77"/>
              </a:rPr>
              <a:t>ivás</a:t>
            </a:r>
            <a:r>
              <a:rPr lang="en-US" sz="1200" dirty="0">
                <a:latin typeface="UniSansRegular" pitchFamily="2" charset="77"/>
              </a:rPr>
              <a:t> </a:t>
            </a:r>
            <a:r>
              <a:rPr lang="en-US" sz="1200" dirty="0" err="1">
                <a:latin typeface="UniSansRegular" pitchFamily="2" charset="77"/>
              </a:rPr>
              <a:t>megfigyelése</a:t>
            </a:r>
            <a:endParaRPr lang="en-US" sz="1200" dirty="0">
              <a:latin typeface="UniSansRegular" pitchFamily="2" charset="77"/>
            </a:endParaRPr>
          </a:p>
          <a:p>
            <a:pPr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 err="1">
                <a:latin typeface="UniSansRegular" pitchFamily="2" charset="77"/>
              </a:rPr>
              <a:t>Nyomkövető</a:t>
            </a:r>
            <a:r>
              <a:rPr lang="en-US" sz="1200" dirty="0">
                <a:latin typeface="UniSansRegular" pitchFamily="2" charset="77"/>
              </a:rPr>
              <a:t>, ha </a:t>
            </a:r>
            <a:r>
              <a:rPr lang="en-US" sz="1200" dirty="0" err="1">
                <a:latin typeface="UniSansRegular" pitchFamily="2" charset="77"/>
              </a:rPr>
              <a:t>elveszik</a:t>
            </a:r>
            <a:r>
              <a:rPr lang="en-US" sz="1200" dirty="0">
                <a:latin typeface="UniSansRegular" pitchFamily="2" charset="77"/>
              </a:rPr>
              <a:t> </a:t>
            </a:r>
            <a:r>
              <a:rPr lang="en-US" sz="1200" dirty="0" err="1">
                <a:latin typeface="UniSansRegular" pitchFamily="2" charset="77"/>
              </a:rPr>
              <a:t>az</a:t>
            </a:r>
            <a:r>
              <a:rPr lang="en-US" sz="1200" dirty="0">
                <a:latin typeface="UniSansRegular" pitchFamily="2" charset="77"/>
              </a:rPr>
              <a:t> eb</a:t>
            </a:r>
          </a:p>
          <a:p>
            <a:pPr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 err="1">
                <a:latin typeface="UniSansRegular" pitchFamily="2" charset="77"/>
              </a:rPr>
              <a:t>Applikációval</a:t>
            </a:r>
            <a:r>
              <a:rPr lang="en-US" sz="1200" dirty="0">
                <a:latin typeface="UniSansRegular" pitchFamily="2" charset="77"/>
              </a:rPr>
              <a:t> </a:t>
            </a:r>
            <a:r>
              <a:rPr lang="en-US" sz="1200" dirty="0" err="1">
                <a:latin typeface="UniSansRegular" pitchFamily="2" charset="77"/>
              </a:rPr>
              <a:t>összekötve</a:t>
            </a:r>
            <a:endParaRPr lang="en-US" sz="1200" dirty="0">
              <a:latin typeface="UniSansRegular" pitchFamily="2" charset="77"/>
            </a:endParaRPr>
          </a:p>
          <a:p>
            <a:pPr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 err="1">
                <a:latin typeface="UniSansRegular" pitchFamily="2" charset="77"/>
              </a:rPr>
              <a:t>Okos</a:t>
            </a:r>
            <a:r>
              <a:rPr lang="en-US" sz="1200" dirty="0">
                <a:latin typeface="UniSansRegular" pitchFamily="2" charset="77"/>
              </a:rPr>
              <a:t> </a:t>
            </a:r>
            <a:r>
              <a:rPr lang="en-US" sz="1200" dirty="0" err="1">
                <a:latin typeface="UniSansRegular" pitchFamily="2" charset="77"/>
              </a:rPr>
              <a:t>etető</a:t>
            </a:r>
            <a:r>
              <a:rPr lang="en-US" sz="1200" dirty="0">
                <a:latin typeface="UniSansRegular" pitchFamily="2" charset="77"/>
              </a:rPr>
              <a:t> </a:t>
            </a:r>
            <a:r>
              <a:rPr lang="en-US" sz="1200" dirty="0" err="1">
                <a:latin typeface="UniSansRegular" pitchFamily="2" charset="77"/>
              </a:rPr>
              <a:t>és</a:t>
            </a:r>
            <a:r>
              <a:rPr lang="en-US" sz="1200" dirty="0">
                <a:latin typeface="UniSansRegular" pitchFamily="2" charset="77"/>
              </a:rPr>
              <a:t> </a:t>
            </a:r>
            <a:r>
              <a:rPr lang="en-US" sz="1200" dirty="0" err="1">
                <a:latin typeface="UniSansRegular" pitchFamily="2" charset="77"/>
              </a:rPr>
              <a:t>itató</a:t>
            </a:r>
            <a:r>
              <a:rPr lang="en-US" sz="1200" dirty="0">
                <a:latin typeface="UniSansRegular" pitchFamily="2" charset="77"/>
              </a:rPr>
              <a:t> </a:t>
            </a:r>
            <a:r>
              <a:rPr lang="en-US" sz="1200" dirty="0" err="1">
                <a:latin typeface="UniSansRegular" pitchFamily="2" charset="77"/>
              </a:rPr>
              <a:t>tál</a:t>
            </a:r>
            <a:r>
              <a:rPr lang="en-US" sz="1200" dirty="0">
                <a:latin typeface="UniSansRegular" pitchFamily="2" charset="77"/>
              </a:rPr>
              <a:t>- </a:t>
            </a:r>
            <a:r>
              <a:rPr lang="en-US" sz="1200" dirty="0" err="1">
                <a:latin typeface="UniSansRegular" pitchFamily="2" charset="77"/>
              </a:rPr>
              <a:t>applikáción</a:t>
            </a:r>
            <a:r>
              <a:rPr lang="en-US" sz="1200" dirty="0">
                <a:latin typeface="UniSansRegular" pitchFamily="2" charset="77"/>
              </a:rPr>
              <a:t> </a:t>
            </a:r>
            <a:r>
              <a:rPr lang="en-US" sz="1200" dirty="0" err="1">
                <a:latin typeface="UniSansRegular" pitchFamily="2" charset="77"/>
              </a:rPr>
              <a:t>keresztül</a:t>
            </a:r>
            <a:r>
              <a:rPr lang="en-US" sz="1200" dirty="0">
                <a:latin typeface="UniSansRegular" pitchFamily="2" charset="77"/>
              </a:rPr>
              <a:t> </a:t>
            </a:r>
            <a:r>
              <a:rPr lang="en-US" sz="1200" dirty="0" err="1">
                <a:latin typeface="UniSansRegular" pitchFamily="2" charset="77"/>
              </a:rPr>
              <a:t>jelez</a:t>
            </a:r>
            <a:r>
              <a:rPr lang="en-US" sz="1200" dirty="0">
                <a:latin typeface="UniSansRegular" pitchFamily="2" charset="77"/>
              </a:rPr>
              <a:t> a </a:t>
            </a:r>
            <a:r>
              <a:rPr lang="en-US" sz="1200" dirty="0" err="1">
                <a:latin typeface="UniSansRegular" pitchFamily="2" charset="77"/>
              </a:rPr>
              <a:t>kutya</a:t>
            </a:r>
            <a:r>
              <a:rPr lang="en-US" sz="1200" dirty="0">
                <a:latin typeface="UniSansRegular" pitchFamily="2" charset="77"/>
              </a:rPr>
              <a:t> </a:t>
            </a:r>
            <a:r>
              <a:rPr lang="en-US" sz="1200" dirty="0" err="1">
                <a:latin typeface="UniSansRegular" pitchFamily="2" charset="77"/>
              </a:rPr>
              <a:t>evéséről</a:t>
            </a:r>
            <a:r>
              <a:rPr lang="en-US" sz="1200" dirty="0">
                <a:latin typeface="UniSansRegular" pitchFamily="2" charset="77"/>
              </a:rPr>
              <a:t> </a:t>
            </a:r>
            <a:r>
              <a:rPr lang="en-US" sz="1200" dirty="0" err="1">
                <a:latin typeface="UniSansRegular" pitchFamily="2" charset="77"/>
              </a:rPr>
              <a:t>és</a:t>
            </a:r>
            <a:r>
              <a:rPr lang="en-US" sz="1200" dirty="0">
                <a:latin typeface="UniSansRegular" pitchFamily="2" charset="77"/>
              </a:rPr>
              <a:t> </a:t>
            </a:r>
            <a:r>
              <a:rPr lang="en-US" sz="1200" dirty="0" err="1">
                <a:latin typeface="UniSansRegular" pitchFamily="2" charset="77"/>
              </a:rPr>
              <a:t>ivási</a:t>
            </a:r>
            <a:r>
              <a:rPr lang="en-US" sz="1200" dirty="0">
                <a:latin typeface="UniSansRegular" pitchFamily="2" charset="77"/>
              </a:rPr>
              <a:t> </a:t>
            </a:r>
            <a:r>
              <a:rPr lang="en-US" sz="1200" dirty="0" err="1">
                <a:latin typeface="UniSansRegular" pitchFamily="2" charset="77"/>
              </a:rPr>
              <a:t>szokásairól</a:t>
            </a:r>
            <a:endParaRPr lang="en-US" sz="1200" dirty="0">
              <a:latin typeface="UniSansRegular" pitchFamily="2" charset="77"/>
            </a:endParaRPr>
          </a:p>
          <a:p>
            <a:pPr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 err="1">
                <a:latin typeface="UniSansRegular" pitchFamily="2" charset="77"/>
              </a:rPr>
              <a:t>Étkezés</a:t>
            </a:r>
            <a:r>
              <a:rPr lang="en-US" sz="1200" dirty="0">
                <a:latin typeface="UniSansRegular" pitchFamily="2" charset="77"/>
              </a:rPr>
              <a:t> </a:t>
            </a:r>
            <a:r>
              <a:rPr lang="en-US" sz="1200" dirty="0" err="1">
                <a:latin typeface="UniSansRegular" pitchFamily="2" charset="77"/>
              </a:rPr>
              <a:t>megduplázását</a:t>
            </a:r>
            <a:r>
              <a:rPr lang="en-US" sz="1200" dirty="0">
                <a:latin typeface="UniSansRegular" pitchFamily="2" charset="77"/>
              </a:rPr>
              <a:t> </a:t>
            </a:r>
            <a:r>
              <a:rPr lang="en-US" sz="1200" dirty="0" err="1">
                <a:latin typeface="UniSansRegular" pitchFamily="2" charset="77"/>
              </a:rPr>
              <a:t>megelőzi</a:t>
            </a:r>
            <a:endParaRPr lang="en-US" sz="1200" dirty="0">
              <a:latin typeface="UniSansRegular" pitchFamily="2" charset="77"/>
            </a:endParaRPr>
          </a:p>
          <a:p>
            <a:pPr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 err="1">
                <a:latin typeface="UniSansRegular" pitchFamily="2" charset="77"/>
              </a:rPr>
              <a:t>Applikációban</a:t>
            </a:r>
            <a:r>
              <a:rPr lang="en-US" sz="1200" dirty="0">
                <a:latin typeface="UniSansRegular" pitchFamily="2" charset="77"/>
              </a:rPr>
              <a:t> </a:t>
            </a:r>
            <a:r>
              <a:rPr lang="en-US" sz="1200" dirty="0" err="1">
                <a:latin typeface="UniSansRegular" pitchFamily="2" charset="77"/>
              </a:rPr>
              <a:t>oltási</a:t>
            </a:r>
            <a:r>
              <a:rPr lang="en-US" sz="1200" dirty="0">
                <a:latin typeface="UniSansRegular" pitchFamily="2" charset="77"/>
              </a:rPr>
              <a:t>, </a:t>
            </a:r>
            <a:r>
              <a:rPr lang="en-US" sz="1200" dirty="0" err="1">
                <a:latin typeface="UniSansRegular" pitchFamily="2" charset="77"/>
              </a:rPr>
              <a:t>egyéb</a:t>
            </a:r>
            <a:r>
              <a:rPr lang="en-US" sz="1200" dirty="0">
                <a:latin typeface="UniSansRegular" pitchFamily="2" charset="77"/>
              </a:rPr>
              <a:t> </a:t>
            </a:r>
            <a:r>
              <a:rPr lang="en-US" sz="1200" dirty="0" err="1">
                <a:latin typeface="UniSansRegular" pitchFamily="2" charset="77"/>
              </a:rPr>
              <a:t>időpontok</a:t>
            </a:r>
            <a:r>
              <a:rPr lang="en-US" sz="1200" dirty="0">
                <a:latin typeface="UniSansRegular" pitchFamily="2" charset="77"/>
              </a:rPr>
              <a:t> </a:t>
            </a:r>
            <a:r>
              <a:rPr lang="en-US" sz="1200" dirty="0" err="1">
                <a:latin typeface="UniSansRegular" pitchFamily="2" charset="77"/>
              </a:rPr>
              <a:t>bejegyzése</a:t>
            </a:r>
            <a:r>
              <a:rPr lang="en-US" sz="1200" dirty="0">
                <a:latin typeface="UniSansRegular" pitchFamily="2" charset="77"/>
              </a:rPr>
              <a:t>, </a:t>
            </a:r>
            <a:r>
              <a:rPr lang="en-US" sz="1200" dirty="0" err="1">
                <a:latin typeface="UniSansRegular" pitchFamily="2" charset="77"/>
              </a:rPr>
              <a:t>emlékeztetés</a:t>
            </a:r>
            <a:endParaRPr lang="en-US" sz="1200" dirty="0">
              <a:latin typeface="UniSansRegular" pitchFamily="2" charset="77"/>
            </a:endParaRPr>
          </a:p>
          <a:p>
            <a:pPr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400" dirty="0"/>
          </a:p>
          <a:p>
            <a:pPr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D30C55-DCD1-46E0-8F38-0A9F5989EF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934" r="31933" b="-1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64111B-47E7-4C47-9E8F-AE9D058103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312"/>
          <a:stretch/>
        </p:blipFill>
        <p:spPr>
          <a:xfrm rot="10800000">
            <a:off x="-1" y="5920465"/>
            <a:ext cx="5172075" cy="9375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3E38D2-8F5B-45E5-B0D6-BC941580EF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63" r="27489"/>
          <a:stretch/>
        </p:blipFill>
        <p:spPr>
          <a:xfrm rot="16200000">
            <a:off x="-1639670" y="1639670"/>
            <a:ext cx="3750297" cy="4709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176423-7618-4B8E-B4B5-BF1F1405AB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25" r="27489" b="19937"/>
          <a:stretch/>
        </p:blipFill>
        <p:spPr>
          <a:xfrm rot="5400000">
            <a:off x="-1639675" y="2106165"/>
            <a:ext cx="3750297" cy="470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9707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01334-1EF4-48A8-B593-C37D03483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3535680" cy="169279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dirty="0">
                <a:solidFill>
                  <a:srgbClr val="90C340"/>
                </a:solidFill>
                <a:latin typeface="UniSansBold" pitchFamily="2" charset="77"/>
              </a:rPr>
              <a:t>Deeper Pro</a:t>
            </a:r>
            <a:r>
              <a:rPr lang="hu-HU" sz="4400" dirty="0">
                <a:solidFill>
                  <a:srgbClr val="90C340"/>
                </a:solidFill>
              </a:rPr>
              <a:t/>
            </a:r>
            <a:br>
              <a:rPr lang="hu-HU" sz="4400" dirty="0">
                <a:solidFill>
                  <a:srgbClr val="90C340"/>
                </a:solidFill>
              </a:rPr>
            </a:br>
            <a:r>
              <a:rPr lang="hu-HU" sz="2000" dirty="0" err="1">
                <a:solidFill>
                  <a:srgbClr val="90C340"/>
                </a:solidFill>
                <a:latin typeface="UniSansBold" pitchFamily="2" charset="77"/>
              </a:rPr>
              <a:t>Horgászás</a:t>
            </a:r>
            <a:r>
              <a:rPr lang="en-US" sz="2000" dirty="0">
                <a:solidFill>
                  <a:srgbClr val="90C340"/>
                </a:solidFill>
                <a:latin typeface="UniSansBold" pitchFamily="2" charset="77"/>
              </a:rPr>
              <a:t> </a:t>
            </a:r>
            <a:r>
              <a:rPr lang="hu-HU" sz="2000" dirty="0">
                <a:solidFill>
                  <a:srgbClr val="90C340"/>
                </a:solidFill>
                <a:latin typeface="UniSansBold" pitchFamily="2" charset="77"/>
              </a:rPr>
              <a:t>+ Applikáció/Wifi</a:t>
            </a:r>
            <a:endParaRPr lang="en-US" sz="2200" dirty="0">
              <a:solidFill>
                <a:srgbClr val="90C340"/>
              </a:solidFill>
              <a:latin typeface="UniSansBold" pitchFamily="2" charset="77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C385E2-2363-409A-AAE9-EF010F068B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5320" y="2462162"/>
            <a:ext cx="5120113" cy="3345422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800" dirty="0" err="1">
                <a:latin typeface="UniSansSemiBold" pitchFamily="2" charset="77"/>
              </a:rPr>
              <a:t>Funkciók</a:t>
            </a:r>
            <a:r>
              <a:rPr lang="en-US" sz="1800" dirty="0">
                <a:latin typeface="UniSansSemiBold" pitchFamily="2" charset="77"/>
              </a:rPr>
              <a:t>:</a:t>
            </a:r>
          </a:p>
          <a:p>
            <a:pPr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 err="1">
                <a:latin typeface="UniSansRegular" pitchFamily="2" charset="77"/>
              </a:rPr>
              <a:t>Ultrahangos</a:t>
            </a:r>
            <a:r>
              <a:rPr lang="en-US" sz="1200" dirty="0">
                <a:latin typeface="UniSansRegular" pitchFamily="2" charset="77"/>
              </a:rPr>
              <a:t>, </a:t>
            </a:r>
            <a:r>
              <a:rPr lang="en-US" sz="1200" dirty="0" err="1">
                <a:latin typeface="UniSansRegular" pitchFamily="2" charset="77"/>
              </a:rPr>
              <a:t>vízalatti</a:t>
            </a:r>
            <a:r>
              <a:rPr lang="en-US" sz="1200" dirty="0">
                <a:latin typeface="UniSansRegular" pitchFamily="2" charset="77"/>
              </a:rPr>
              <a:t> </a:t>
            </a:r>
            <a:r>
              <a:rPr lang="en-US" sz="1200" dirty="0" err="1">
                <a:latin typeface="UniSansRegular" pitchFamily="2" charset="77"/>
              </a:rPr>
              <a:t>felderítő</a:t>
            </a:r>
            <a:r>
              <a:rPr lang="en-US" sz="1200" dirty="0">
                <a:latin typeface="UniSansRegular" pitchFamily="2" charset="77"/>
              </a:rPr>
              <a:t> </a:t>
            </a:r>
            <a:r>
              <a:rPr lang="en-US" sz="1200" dirty="0" err="1">
                <a:latin typeface="UniSansRegular" pitchFamily="2" charset="77"/>
              </a:rPr>
              <a:t>készülék</a:t>
            </a:r>
            <a:endParaRPr lang="en-US" sz="1200" dirty="0">
              <a:latin typeface="UniSansRegular" pitchFamily="2" charset="77"/>
            </a:endParaRPr>
          </a:p>
          <a:p>
            <a:pPr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 err="1">
                <a:latin typeface="UniSansRegular" pitchFamily="2" charset="77"/>
              </a:rPr>
              <a:t>Szinkronizálható</a:t>
            </a:r>
            <a:r>
              <a:rPr lang="en-US" sz="1200" dirty="0">
                <a:latin typeface="UniSansRegular" pitchFamily="2" charset="77"/>
              </a:rPr>
              <a:t> </a:t>
            </a:r>
            <a:r>
              <a:rPr lang="en-US" sz="1200" dirty="0" err="1">
                <a:latin typeface="UniSansRegular" pitchFamily="2" charset="77"/>
              </a:rPr>
              <a:t>az</a:t>
            </a:r>
            <a:r>
              <a:rPr lang="en-US" sz="1200" dirty="0">
                <a:latin typeface="UniSansRegular" pitchFamily="2" charset="77"/>
              </a:rPr>
              <a:t> </a:t>
            </a:r>
            <a:r>
              <a:rPr lang="en-US" sz="1200" dirty="0" err="1">
                <a:latin typeface="UniSansRegular" pitchFamily="2" charset="77"/>
              </a:rPr>
              <a:t>applikációval</a:t>
            </a:r>
            <a:r>
              <a:rPr lang="en-US" sz="1200" dirty="0">
                <a:latin typeface="UniSansRegular" pitchFamily="2" charset="77"/>
              </a:rPr>
              <a:t> (</a:t>
            </a:r>
            <a:r>
              <a:rPr lang="en-US" sz="1200" dirty="0" err="1">
                <a:latin typeface="UniSansRegular" pitchFamily="2" charset="77"/>
              </a:rPr>
              <a:t>telefonon</a:t>
            </a:r>
            <a:r>
              <a:rPr lang="en-US" sz="1200" dirty="0">
                <a:latin typeface="UniSansRegular" pitchFamily="2" charset="77"/>
              </a:rPr>
              <a:t>, </a:t>
            </a:r>
            <a:r>
              <a:rPr lang="en-US" sz="1200" dirty="0" err="1">
                <a:latin typeface="UniSansRegular" pitchFamily="2" charset="77"/>
              </a:rPr>
              <a:t>táblagépen</a:t>
            </a:r>
            <a:r>
              <a:rPr lang="en-US" sz="1200" dirty="0">
                <a:latin typeface="UniSansRegular" pitchFamily="2" charset="77"/>
              </a:rPr>
              <a:t>)</a:t>
            </a:r>
          </a:p>
          <a:p>
            <a:pPr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 err="1">
                <a:latin typeface="UniSansRegular" pitchFamily="2" charset="77"/>
              </a:rPr>
              <a:t>Beépített</a:t>
            </a:r>
            <a:r>
              <a:rPr lang="en-US" sz="1200" dirty="0">
                <a:latin typeface="UniSansRegular" pitchFamily="2" charset="77"/>
              </a:rPr>
              <a:t> GPS, </a:t>
            </a:r>
            <a:r>
              <a:rPr lang="en-US" sz="1200" dirty="0" err="1">
                <a:latin typeface="UniSansRegular" pitchFamily="2" charset="77"/>
              </a:rPr>
              <a:t>pontos</a:t>
            </a:r>
            <a:r>
              <a:rPr lang="en-US" sz="1200" dirty="0">
                <a:latin typeface="UniSansRegular" pitchFamily="2" charset="77"/>
              </a:rPr>
              <a:t> </a:t>
            </a:r>
            <a:r>
              <a:rPr lang="en-US" sz="1200" dirty="0" err="1">
                <a:latin typeface="UniSansRegular" pitchFamily="2" charset="77"/>
              </a:rPr>
              <a:t>helymeghatározás</a:t>
            </a:r>
            <a:endParaRPr lang="en-US" sz="1200" dirty="0">
              <a:latin typeface="UniSansRegular" pitchFamily="2" charset="77"/>
            </a:endParaRPr>
          </a:p>
          <a:p>
            <a:pPr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UniSansRegular" pitchFamily="2" charset="77"/>
              </a:rPr>
              <a:t>WIFI </a:t>
            </a:r>
            <a:r>
              <a:rPr lang="en-US" sz="1200" dirty="0" err="1">
                <a:latin typeface="UniSansRegular" pitchFamily="2" charset="77"/>
              </a:rPr>
              <a:t>nem</a:t>
            </a:r>
            <a:r>
              <a:rPr lang="en-US" sz="1200" dirty="0">
                <a:latin typeface="UniSansRegular" pitchFamily="2" charset="77"/>
              </a:rPr>
              <a:t> </a:t>
            </a:r>
            <a:r>
              <a:rPr lang="en-US" sz="1200" dirty="0" err="1">
                <a:latin typeface="UniSansRegular" pitchFamily="2" charset="77"/>
              </a:rPr>
              <a:t>szükséges</a:t>
            </a:r>
            <a:endParaRPr lang="en-US" sz="1200" dirty="0">
              <a:latin typeface="UniSansRegular" pitchFamily="2" charset="77"/>
            </a:endParaRPr>
          </a:p>
          <a:p>
            <a:pPr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UniSansRegular" pitchFamily="2" charset="77"/>
              </a:rPr>
              <a:t>kb. 80 </a:t>
            </a:r>
            <a:r>
              <a:rPr lang="en-US" sz="1200" dirty="0" err="1">
                <a:latin typeface="UniSansRegular" pitchFamily="2" charset="77"/>
              </a:rPr>
              <a:t>méter</a:t>
            </a:r>
            <a:r>
              <a:rPr lang="en-US" sz="1200" dirty="0">
                <a:latin typeface="UniSansRegular" pitchFamily="2" charset="77"/>
              </a:rPr>
              <a:t> </a:t>
            </a:r>
            <a:r>
              <a:rPr lang="en-US" sz="1200" dirty="0" err="1">
                <a:latin typeface="UniSansRegular" pitchFamily="2" charset="77"/>
              </a:rPr>
              <a:t>mélyre</a:t>
            </a:r>
            <a:r>
              <a:rPr lang="en-US" sz="1200" dirty="0">
                <a:latin typeface="UniSansRegular" pitchFamily="2" charset="77"/>
              </a:rPr>
              <a:t> </a:t>
            </a:r>
            <a:r>
              <a:rPr lang="en-US" sz="1200" dirty="0" err="1">
                <a:latin typeface="UniSansRegular" pitchFamily="2" charset="77"/>
              </a:rPr>
              <a:t>képes</a:t>
            </a:r>
            <a:r>
              <a:rPr lang="en-US" sz="1200" dirty="0">
                <a:latin typeface="UniSansRegular" pitchFamily="2" charset="77"/>
              </a:rPr>
              <a:t> </a:t>
            </a:r>
            <a:r>
              <a:rPr lang="en-US" sz="1200" dirty="0" err="1">
                <a:latin typeface="UniSansRegular" pitchFamily="2" charset="77"/>
              </a:rPr>
              <a:t>eljutni</a:t>
            </a:r>
            <a:endParaRPr lang="en-US" sz="1200" dirty="0">
              <a:latin typeface="UniSansRegular" pitchFamily="2" charset="77"/>
            </a:endParaRPr>
          </a:p>
          <a:p>
            <a:pPr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 err="1">
                <a:latin typeface="UniSansRegular" pitchFamily="2" charset="77"/>
              </a:rPr>
              <a:t>Jéghalászatra</a:t>
            </a:r>
            <a:r>
              <a:rPr lang="en-US" sz="1200" dirty="0">
                <a:latin typeface="UniSansRegular" pitchFamily="2" charset="77"/>
              </a:rPr>
              <a:t> is </a:t>
            </a:r>
            <a:r>
              <a:rPr lang="en-US" sz="1200" dirty="0" err="1">
                <a:latin typeface="UniSansRegular" pitchFamily="2" charset="77"/>
              </a:rPr>
              <a:t>alkalmas</a:t>
            </a:r>
            <a:endParaRPr lang="en-US" sz="1200" dirty="0">
              <a:latin typeface="UniSansRegular" pitchFamily="2" charset="77"/>
            </a:endParaRPr>
          </a:p>
          <a:p>
            <a:pPr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 err="1">
                <a:latin typeface="UniSansRegular" pitchFamily="2" charset="77"/>
              </a:rPr>
              <a:t>Felderíti</a:t>
            </a:r>
            <a:r>
              <a:rPr lang="en-US" sz="1200" dirty="0">
                <a:latin typeface="UniSansRegular" pitchFamily="2" charset="77"/>
              </a:rPr>
              <a:t> a </a:t>
            </a:r>
            <a:r>
              <a:rPr lang="en-US" sz="1200" dirty="0" err="1">
                <a:latin typeface="UniSansRegular" pitchFamily="2" charset="77"/>
              </a:rPr>
              <a:t>környezetet</a:t>
            </a:r>
            <a:r>
              <a:rPr lang="en-US" sz="1200" dirty="0">
                <a:latin typeface="UniSansRegular" pitchFamily="2" charset="77"/>
              </a:rPr>
              <a:t> </a:t>
            </a:r>
            <a:r>
              <a:rPr lang="en-US" sz="1200" dirty="0" err="1">
                <a:latin typeface="UniSansRegular" pitchFamily="2" charset="77"/>
              </a:rPr>
              <a:t>és</a:t>
            </a:r>
            <a:r>
              <a:rPr lang="en-US" sz="1200" dirty="0">
                <a:latin typeface="UniSansRegular" pitchFamily="2" charset="77"/>
              </a:rPr>
              <a:t> </a:t>
            </a:r>
            <a:r>
              <a:rPr lang="en-US" sz="1200" dirty="0" err="1">
                <a:latin typeface="UniSansRegular" pitchFamily="2" charset="77"/>
              </a:rPr>
              <a:t>kifejezett</a:t>
            </a:r>
            <a:r>
              <a:rPr lang="en-US" sz="1200" dirty="0">
                <a:latin typeface="UniSansRegular" pitchFamily="2" charset="77"/>
              </a:rPr>
              <a:t> a </a:t>
            </a:r>
            <a:r>
              <a:rPr lang="en-US" sz="1200" dirty="0" err="1">
                <a:latin typeface="UniSansRegular" pitchFamily="2" charset="77"/>
              </a:rPr>
              <a:t>halak</a:t>
            </a:r>
            <a:r>
              <a:rPr lang="en-US" sz="1200" dirty="0">
                <a:latin typeface="UniSansRegular" pitchFamily="2" charset="77"/>
              </a:rPr>
              <a:t> </a:t>
            </a:r>
            <a:r>
              <a:rPr lang="en-US" sz="1200" dirty="0" err="1">
                <a:latin typeface="UniSansRegular" pitchFamily="2" charset="77"/>
              </a:rPr>
              <a:t>által</a:t>
            </a:r>
            <a:r>
              <a:rPr lang="en-US" sz="1200" dirty="0">
                <a:latin typeface="UniSansRegular" pitchFamily="2" charset="77"/>
              </a:rPr>
              <a:t> </a:t>
            </a:r>
            <a:r>
              <a:rPr lang="en-US" sz="1200" dirty="0" err="1">
                <a:latin typeface="UniSansRegular" pitchFamily="2" charset="77"/>
              </a:rPr>
              <a:t>kedvelt</a:t>
            </a:r>
            <a:r>
              <a:rPr lang="en-US" sz="1200" dirty="0">
                <a:latin typeface="UniSansRegular" pitchFamily="2" charset="77"/>
              </a:rPr>
              <a:t> </a:t>
            </a:r>
            <a:r>
              <a:rPr lang="en-US" sz="1200" dirty="0" err="1">
                <a:latin typeface="UniSansRegular" pitchFamily="2" charset="77"/>
              </a:rPr>
              <a:t>célpontokra</a:t>
            </a:r>
            <a:r>
              <a:rPr lang="en-US" sz="1200" dirty="0">
                <a:latin typeface="UniSansRegular" pitchFamily="2" charset="77"/>
              </a:rPr>
              <a:t> </a:t>
            </a:r>
            <a:r>
              <a:rPr lang="en-US" sz="1200" dirty="0" err="1">
                <a:latin typeface="UniSansRegular" pitchFamily="2" charset="77"/>
              </a:rPr>
              <a:t>irányít</a:t>
            </a:r>
            <a:r>
              <a:rPr lang="en-US" sz="1200" dirty="0">
                <a:latin typeface="UniSansRegular" pitchFamily="2" charset="77"/>
              </a:rPr>
              <a:t> </a:t>
            </a:r>
            <a:r>
              <a:rPr lang="en-US" sz="1200" dirty="0" err="1">
                <a:latin typeface="UniSansRegular" pitchFamily="2" charset="77"/>
              </a:rPr>
              <a:t>ez</a:t>
            </a:r>
            <a:r>
              <a:rPr lang="en-US" sz="1200" dirty="0">
                <a:latin typeface="UniSansRegular" pitchFamily="2" charset="77"/>
              </a:rPr>
              <a:t> </a:t>
            </a:r>
            <a:r>
              <a:rPr lang="en-US" sz="1200" dirty="0" err="1">
                <a:latin typeface="UniSansRegular" pitchFamily="2" charset="77"/>
              </a:rPr>
              <a:t>alapján</a:t>
            </a:r>
            <a:endParaRPr lang="en-US" sz="1200" dirty="0">
              <a:latin typeface="UniSansRegular" pitchFamily="2" charset="77"/>
            </a:endParaRPr>
          </a:p>
          <a:p>
            <a:pPr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 err="1">
                <a:latin typeface="UniSansRegular" pitchFamily="2" charset="77"/>
              </a:rPr>
              <a:t>Felderíthető</a:t>
            </a:r>
            <a:r>
              <a:rPr lang="en-US" sz="1200" dirty="0">
                <a:latin typeface="UniSansRegular" pitchFamily="2" charset="77"/>
              </a:rPr>
              <a:t> a </a:t>
            </a:r>
            <a:r>
              <a:rPr lang="en-US" sz="1200" dirty="0" err="1">
                <a:latin typeface="UniSansRegular" pitchFamily="2" charset="77"/>
              </a:rPr>
              <a:t>növényzet</a:t>
            </a:r>
            <a:r>
              <a:rPr lang="en-US" sz="1200" dirty="0">
                <a:latin typeface="UniSansRegular" pitchFamily="2" charset="77"/>
              </a:rPr>
              <a:t>, </a:t>
            </a:r>
            <a:r>
              <a:rPr lang="en-US" sz="1200" dirty="0" err="1">
                <a:latin typeface="UniSansRegular" pitchFamily="2" charset="77"/>
              </a:rPr>
              <a:t>vízfenék</a:t>
            </a:r>
            <a:endParaRPr lang="en-US" sz="1200" dirty="0">
              <a:latin typeface="UniSansRegular" pitchFamily="2" charset="77"/>
            </a:endParaRPr>
          </a:p>
          <a:p>
            <a:pPr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 err="1">
                <a:latin typeface="UniSansRegular" pitchFamily="2" charset="77"/>
              </a:rPr>
              <a:t>Magát</a:t>
            </a:r>
            <a:r>
              <a:rPr lang="en-US" sz="1200" dirty="0">
                <a:latin typeface="UniSansRegular" pitchFamily="2" charset="77"/>
              </a:rPr>
              <a:t> a </a:t>
            </a:r>
            <a:r>
              <a:rPr lang="en-US" sz="1200" dirty="0" err="1">
                <a:latin typeface="UniSansRegular" pitchFamily="2" charset="77"/>
              </a:rPr>
              <a:t>halat</a:t>
            </a:r>
            <a:r>
              <a:rPr lang="en-US" sz="1200" dirty="0">
                <a:latin typeface="UniSansRegular" pitchFamily="2" charset="77"/>
              </a:rPr>
              <a:t> is </a:t>
            </a:r>
            <a:r>
              <a:rPr lang="en-US" sz="1200" dirty="0" err="1">
                <a:latin typeface="UniSansRegular" pitchFamily="2" charset="77"/>
              </a:rPr>
              <a:t>lehet</a:t>
            </a:r>
            <a:r>
              <a:rPr lang="en-US" sz="1200" dirty="0">
                <a:latin typeface="UniSansRegular" pitchFamily="2" charset="77"/>
              </a:rPr>
              <a:t> a </a:t>
            </a:r>
            <a:r>
              <a:rPr lang="en-US" sz="1200" dirty="0" err="1">
                <a:latin typeface="UniSansRegular" pitchFamily="2" charset="77"/>
              </a:rPr>
              <a:t>segítségével</a:t>
            </a:r>
            <a:r>
              <a:rPr lang="en-US" sz="1200" dirty="0">
                <a:latin typeface="UniSansRegular" pitchFamily="2" charset="77"/>
              </a:rPr>
              <a:t> </a:t>
            </a:r>
            <a:r>
              <a:rPr lang="en-US" sz="1200" dirty="0" err="1">
                <a:latin typeface="UniSansRegular" pitchFamily="2" charset="77"/>
              </a:rPr>
              <a:t>követni</a:t>
            </a:r>
            <a:r>
              <a:rPr lang="en-US" sz="1200" dirty="0">
                <a:latin typeface="UniSansRegular" pitchFamily="2" charset="77"/>
              </a:rPr>
              <a:t> (pl. </a:t>
            </a:r>
            <a:r>
              <a:rPr lang="en-US" sz="1200" dirty="0" err="1">
                <a:latin typeface="UniSansRegular" pitchFamily="2" charset="77"/>
              </a:rPr>
              <a:t>ponty</a:t>
            </a:r>
            <a:r>
              <a:rPr lang="en-US" sz="1200" dirty="0">
                <a:latin typeface="UniSansRegular" pitchFamily="2" charset="77"/>
              </a:rPr>
              <a:t>)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5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652CB7-9BB3-42D7-99DF-626307DDFD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975" r="5974" b="-2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B7BB6D-4480-4E94-BC0C-3887387C77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312"/>
          <a:stretch/>
        </p:blipFill>
        <p:spPr>
          <a:xfrm rot="10800000">
            <a:off x="-1" y="5920465"/>
            <a:ext cx="5172075" cy="9375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77BB68-8742-41BF-A757-2758A816CC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63" r="27489"/>
          <a:stretch/>
        </p:blipFill>
        <p:spPr>
          <a:xfrm rot="16200000">
            <a:off x="-1639670" y="1639670"/>
            <a:ext cx="3750297" cy="4709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1A2DCA4-BD5F-4B69-8F98-CFF1E9F020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25" r="27489" b="19937"/>
          <a:stretch/>
        </p:blipFill>
        <p:spPr>
          <a:xfrm rot="5400000">
            <a:off x="-1639675" y="2106165"/>
            <a:ext cx="3750297" cy="470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1688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F1E84-AEFC-473A-BF45-D840E5CBE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661459"/>
            <a:ext cx="4111413" cy="126047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dirty="0">
                <a:solidFill>
                  <a:srgbClr val="90C340"/>
                </a:solidFill>
                <a:latin typeface="UniSansBold" pitchFamily="2" charset="77"/>
              </a:rPr>
              <a:t>HelloFresh</a:t>
            </a:r>
            <a:r>
              <a:rPr lang="en-US" sz="3700" dirty="0">
                <a:solidFill>
                  <a:srgbClr val="90C340"/>
                </a:solidFill>
              </a:rPr>
              <a:t/>
            </a:r>
            <a:br>
              <a:rPr lang="en-US" sz="3700" dirty="0">
                <a:solidFill>
                  <a:srgbClr val="90C340"/>
                </a:solidFill>
              </a:rPr>
            </a:br>
            <a:r>
              <a:rPr lang="en-US" sz="2000" dirty="0" err="1">
                <a:solidFill>
                  <a:srgbClr val="90C340"/>
                </a:solidFill>
                <a:latin typeface="UniSansBold" pitchFamily="2" charset="77"/>
              </a:rPr>
              <a:t>Otthoni</a:t>
            </a:r>
            <a:r>
              <a:rPr lang="en-US" sz="2000" dirty="0">
                <a:solidFill>
                  <a:srgbClr val="90C340"/>
                </a:solidFill>
                <a:latin typeface="UniSansBold" pitchFamily="2" charset="77"/>
              </a:rPr>
              <a:t> </a:t>
            </a:r>
            <a:r>
              <a:rPr lang="en-US" sz="2000" dirty="0" err="1">
                <a:solidFill>
                  <a:srgbClr val="90C340"/>
                </a:solidFill>
                <a:latin typeface="UniSansBold" pitchFamily="2" charset="77"/>
              </a:rPr>
              <a:t>főzés</a:t>
            </a:r>
            <a:r>
              <a:rPr lang="en-US" sz="2000" dirty="0">
                <a:solidFill>
                  <a:srgbClr val="90C340"/>
                </a:solidFill>
                <a:latin typeface="UniSansBold" pitchFamily="2" charset="77"/>
              </a:rPr>
              <a:t> + </a:t>
            </a:r>
            <a:r>
              <a:rPr lang="en-US" sz="2000" dirty="0" err="1">
                <a:solidFill>
                  <a:srgbClr val="90C340"/>
                </a:solidFill>
                <a:latin typeface="UniSansBold" pitchFamily="2" charset="77"/>
              </a:rPr>
              <a:t>Házhozszállítás</a:t>
            </a:r>
            <a:endParaRPr lang="en-US" sz="2400" dirty="0">
              <a:solidFill>
                <a:srgbClr val="90C340"/>
              </a:solidFill>
              <a:latin typeface="UniSansBold" pitchFamily="2" charset="77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227DEA-3014-4E32-BF8B-A62FA802BB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5321" y="2575034"/>
            <a:ext cx="4571999" cy="265736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800" dirty="0" err="1">
                <a:latin typeface="UniSansSemiBold" pitchFamily="2" charset="77"/>
              </a:rPr>
              <a:t>Funkciók</a:t>
            </a:r>
            <a:r>
              <a:rPr lang="en-US" sz="1800" dirty="0">
                <a:latin typeface="UniSansSemiBold" pitchFamily="2" charset="77"/>
              </a:rPr>
              <a:t>:</a:t>
            </a:r>
          </a:p>
          <a:p>
            <a:pPr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 err="1">
                <a:latin typeface="UniSansRegular" pitchFamily="2" charset="77"/>
              </a:rPr>
              <a:t>Ügyfél</a:t>
            </a:r>
            <a:r>
              <a:rPr lang="en-US" sz="1200" dirty="0">
                <a:latin typeface="UniSansRegular" pitchFamily="2" charset="77"/>
              </a:rPr>
              <a:t> </a:t>
            </a:r>
            <a:r>
              <a:rPr lang="en-US" sz="1200" dirty="0" err="1">
                <a:latin typeface="UniSansRegular" pitchFamily="2" charset="77"/>
              </a:rPr>
              <a:t>összeállítja</a:t>
            </a:r>
            <a:r>
              <a:rPr lang="en-US" sz="1200" dirty="0">
                <a:latin typeface="UniSansRegular" pitchFamily="2" charset="77"/>
              </a:rPr>
              <a:t> a </a:t>
            </a:r>
            <a:r>
              <a:rPr lang="en-US" sz="1200" dirty="0" err="1">
                <a:latin typeface="UniSansRegular" pitchFamily="2" charset="77"/>
              </a:rPr>
              <a:t>heti</a:t>
            </a:r>
            <a:r>
              <a:rPr lang="en-US" sz="1200" dirty="0">
                <a:latin typeface="UniSansRegular" pitchFamily="2" charset="77"/>
              </a:rPr>
              <a:t> </a:t>
            </a:r>
            <a:r>
              <a:rPr lang="en-US" sz="1200" dirty="0" err="1">
                <a:latin typeface="UniSansRegular" pitchFamily="2" charset="77"/>
              </a:rPr>
              <a:t>menütervet</a:t>
            </a:r>
            <a:r>
              <a:rPr lang="en-US" sz="1200" dirty="0">
                <a:latin typeface="UniSansRegular" pitchFamily="2" charset="77"/>
              </a:rPr>
              <a:t> (</a:t>
            </a:r>
            <a:r>
              <a:rPr lang="en-US" sz="1200" dirty="0" err="1">
                <a:latin typeface="UniSansRegular" pitchFamily="2" charset="77"/>
              </a:rPr>
              <a:t>receptkínálat</a:t>
            </a:r>
            <a:r>
              <a:rPr lang="en-US" sz="1200" dirty="0">
                <a:latin typeface="UniSansRegular" pitchFamily="2" charset="77"/>
              </a:rPr>
              <a:t>)</a:t>
            </a:r>
          </a:p>
          <a:p>
            <a:pPr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 err="1">
                <a:latin typeface="UniSansRegular" pitchFamily="2" charset="77"/>
              </a:rPr>
              <a:t>Meghatározza</a:t>
            </a:r>
            <a:r>
              <a:rPr lang="en-US" sz="1200" dirty="0">
                <a:latin typeface="UniSansRegular" pitchFamily="2" charset="77"/>
              </a:rPr>
              <a:t> a </a:t>
            </a:r>
            <a:r>
              <a:rPr lang="en-US" sz="1200" dirty="0" err="1">
                <a:latin typeface="UniSansRegular" pitchFamily="2" charset="77"/>
              </a:rPr>
              <a:t>házhozszállítás</a:t>
            </a:r>
            <a:r>
              <a:rPr lang="en-US" sz="1200" dirty="0">
                <a:latin typeface="UniSansRegular" pitchFamily="2" charset="77"/>
              </a:rPr>
              <a:t> </a:t>
            </a:r>
            <a:r>
              <a:rPr lang="en-US" sz="1200" dirty="0" err="1">
                <a:latin typeface="UniSansRegular" pitchFamily="2" charset="77"/>
              </a:rPr>
              <a:t>időpontját</a:t>
            </a:r>
            <a:endParaRPr lang="en-US" sz="1200" dirty="0">
              <a:latin typeface="UniSansRegular" pitchFamily="2" charset="77"/>
            </a:endParaRPr>
          </a:p>
          <a:p>
            <a:pPr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 err="1">
                <a:latin typeface="UniSansRegular" pitchFamily="2" charset="77"/>
              </a:rPr>
              <a:t>Kiszállított</a:t>
            </a:r>
            <a:r>
              <a:rPr lang="en-US" sz="1200" dirty="0">
                <a:latin typeface="UniSansRegular" pitchFamily="2" charset="77"/>
              </a:rPr>
              <a:t> </a:t>
            </a:r>
            <a:r>
              <a:rPr lang="en-US" sz="1200" dirty="0" err="1">
                <a:latin typeface="UniSansRegular" pitchFamily="2" charset="77"/>
              </a:rPr>
              <a:t>csomag</a:t>
            </a:r>
            <a:r>
              <a:rPr lang="en-US" sz="1200" dirty="0">
                <a:latin typeface="UniSansRegular" pitchFamily="2" charset="77"/>
              </a:rPr>
              <a:t> </a:t>
            </a:r>
            <a:r>
              <a:rPr lang="en-US" sz="1200" dirty="0" err="1">
                <a:latin typeface="UniSansRegular" pitchFamily="2" charset="77"/>
              </a:rPr>
              <a:t>tartalma</a:t>
            </a:r>
            <a:r>
              <a:rPr lang="en-US" sz="1200" dirty="0">
                <a:latin typeface="UniSansRegular" pitchFamily="2" charset="77"/>
              </a:rPr>
              <a:t>: a </a:t>
            </a:r>
            <a:r>
              <a:rPr lang="en-US" sz="1200" dirty="0" err="1">
                <a:latin typeface="UniSansRegular" pitchFamily="2" charset="77"/>
              </a:rPr>
              <a:t>receptnek</a:t>
            </a:r>
            <a:r>
              <a:rPr lang="en-US" sz="1200" dirty="0">
                <a:latin typeface="UniSansRegular" pitchFamily="2" charset="77"/>
              </a:rPr>
              <a:t> </a:t>
            </a:r>
            <a:r>
              <a:rPr lang="en-US" sz="1200" dirty="0" err="1">
                <a:latin typeface="UniSansRegular" pitchFamily="2" charset="77"/>
              </a:rPr>
              <a:t>megfelelő</a:t>
            </a:r>
            <a:r>
              <a:rPr lang="en-US" sz="1200" dirty="0">
                <a:latin typeface="UniSansRegular" pitchFamily="2" charset="77"/>
              </a:rPr>
              <a:t>, </a:t>
            </a:r>
            <a:r>
              <a:rPr lang="en-US" sz="1200" dirty="0" err="1">
                <a:latin typeface="UniSansRegular" pitchFamily="2" charset="77"/>
              </a:rPr>
              <a:t>kimért</a:t>
            </a:r>
            <a:r>
              <a:rPr lang="en-US" sz="1200" dirty="0">
                <a:latin typeface="UniSansRegular" pitchFamily="2" charset="77"/>
              </a:rPr>
              <a:t> </a:t>
            </a:r>
            <a:r>
              <a:rPr lang="en-US" sz="1200" dirty="0" err="1">
                <a:latin typeface="UniSansRegular" pitchFamily="2" charset="77"/>
              </a:rPr>
              <a:t>alapanyagok</a:t>
            </a:r>
            <a:r>
              <a:rPr lang="en-US" sz="1200" dirty="0">
                <a:latin typeface="UniSansRegular" pitchFamily="2" charset="77"/>
              </a:rPr>
              <a:t>, </a:t>
            </a:r>
            <a:r>
              <a:rPr lang="en-US" sz="1200" dirty="0" err="1">
                <a:latin typeface="UniSansRegular" pitchFamily="2" charset="77"/>
              </a:rPr>
              <a:t>recepttel</a:t>
            </a:r>
            <a:r>
              <a:rPr lang="en-US" sz="1200" dirty="0">
                <a:latin typeface="UniSansRegular" pitchFamily="2" charset="77"/>
              </a:rPr>
              <a:t> </a:t>
            </a:r>
            <a:r>
              <a:rPr lang="en-US" sz="1200" dirty="0" err="1">
                <a:latin typeface="UniSansRegular" pitchFamily="2" charset="77"/>
              </a:rPr>
              <a:t>együtt</a:t>
            </a:r>
            <a:endParaRPr lang="en-US" sz="1200" dirty="0">
              <a:latin typeface="UniSansRegular" pitchFamily="2" charset="77"/>
            </a:endParaRPr>
          </a:p>
          <a:p>
            <a:pPr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 err="1">
                <a:latin typeface="UniSansRegular" pitchFamily="2" charset="77"/>
              </a:rPr>
              <a:t>Rugalmas</a:t>
            </a:r>
            <a:r>
              <a:rPr lang="en-US" sz="1200" dirty="0">
                <a:latin typeface="UniSansRegular" pitchFamily="2" charset="77"/>
              </a:rPr>
              <a:t> </a:t>
            </a:r>
            <a:r>
              <a:rPr lang="en-US" sz="1200" dirty="0" err="1">
                <a:latin typeface="UniSansRegular" pitchFamily="2" charset="77"/>
              </a:rPr>
              <a:t>ütemezés</a:t>
            </a:r>
            <a:r>
              <a:rPr lang="en-US" sz="1200" dirty="0">
                <a:latin typeface="UniSansRegular" pitchFamily="2" charset="77"/>
              </a:rPr>
              <a:t>, </a:t>
            </a:r>
            <a:r>
              <a:rPr lang="en-US" sz="1200" dirty="0" err="1">
                <a:latin typeface="UniSansRegular" pitchFamily="2" charset="77"/>
              </a:rPr>
              <a:t>bármikor</a:t>
            </a:r>
            <a:r>
              <a:rPr lang="en-US" sz="1200" dirty="0">
                <a:latin typeface="UniSansRegular" pitchFamily="2" charset="77"/>
              </a:rPr>
              <a:t> </a:t>
            </a:r>
            <a:r>
              <a:rPr lang="en-US" sz="1200" dirty="0" err="1">
                <a:latin typeface="UniSansRegular" pitchFamily="2" charset="77"/>
              </a:rPr>
              <a:t>módosítható</a:t>
            </a:r>
            <a:endParaRPr lang="en-US" sz="1200" dirty="0">
              <a:latin typeface="UniSansRegular" pitchFamily="2" charset="77"/>
            </a:endParaRPr>
          </a:p>
          <a:p>
            <a:pPr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 err="1">
                <a:latin typeface="UniSansRegular" pitchFamily="2" charset="77"/>
              </a:rPr>
              <a:t>Széles</a:t>
            </a:r>
            <a:r>
              <a:rPr lang="en-US" sz="1200" dirty="0">
                <a:latin typeface="UniSansRegular" pitchFamily="2" charset="77"/>
              </a:rPr>
              <a:t> </a:t>
            </a:r>
            <a:r>
              <a:rPr lang="en-US" sz="1200" dirty="0" err="1">
                <a:latin typeface="UniSansRegular" pitchFamily="2" charset="77"/>
              </a:rPr>
              <a:t>receptválaszték</a:t>
            </a:r>
            <a:endParaRPr lang="en-US" sz="1200" dirty="0">
              <a:latin typeface="UniSansRegular" pitchFamily="2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4EC811-9AAF-4A1A-8379-3B74788A9F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1649" b="1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108CD9-9037-4EB7-A69B-2DFDF75DE3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312"/>
          <a:stretch/>
        </p:blipFill>
        <p:spPr>
          <a:xfrm rot="10800000">
            <a:off x="-1" y="5920465"/>
            <a:ext cx="5172075" cy="9375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37F115-A9F4-49CF-BF8F-CB0025E2C0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63" r="27489"/>
          <a:stretch/>
        </p:blipFill>
        <p:spPr>
          <a:xfrm rot="16200000">
            <a:off x="-1639670" y="1639670"/>
            <a:ext cx="3750297" cy="4709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61F447-6444-41A6-844D-4FBE0A254E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25" r="27489" b="19937"/>
          <a:stretch/>
        </p:blipFill>
        <p:spPr>
          <a:xfrm rot="5400000">
            <a:off x="-1639675" y="2106165"/>
            <a:ext cx="3750297" cy="470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6090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B7B01D6-F0EF-4BAC-8F5D-C80E535E49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22" b="20612"/>
          <a:stretch/>
        </p:blipFill>
        <p:spPr>
          <a:xfrm>
            <a:off x="0" y="4982710"/>
            <a:ext cx="3748609" cy="18752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AFD08A-17B2-49C2-BB64-A806AF1DCD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98565" y="3443681"/>
            <a:ext cx="7108926" cy="1085816"/>
          </a:xfrm>
        </p:spPr>
        <p:txBody>
          <a:bodyPr/>
          <a:lstStyle/>
          <a:p>
            <a:r>
              <a:rPr lang="en-US" cap="all" dirty="0" err="1">
                <a:solidFill>
                  <a:srgbClr val="90C340"/>
                </a:solidFill>
                <a:latin typeface="UniSansBold" pitchFamily="2" charset="77"/>
              </a:rPr>
              <a:t>Hazai</a:t>
            </a:r>
            <a:r>
              <a:rPr lang="en-US" cap="all" dirty="0">
                <a:solidFill>
                  <a:srgbClr val="90C340"/>
                </a:solidFill>
                <a:latin typeface="UniSansBold" pitchFamily="2" charset="77"/>
              </a:rPr>
              <a:t> </a:t>
            </a:r>
            <a:r>
              <a:rPr lang="en-US" cap="all" dirty="0" err="1">
                <a:solidFill>
                  <a:srgbClr val="90C340"/>
                </a:solidFill>
                <a:latin typeface="UniSansBold" pitchFamily="2" charset="77"/>
              </a:rPr>
              <a:t>Startupok</a:t>
            </a:r>
            <a:r>
              <a:rPr lang="en-US" cap="all" dirty="0">
                <a:solidFill>
                  <a:srgbClr val="90C340"/>
                </a:solidFill>
                <a:latin typeface="UniSansBold" pitchFamily="2" charset="77"/>
              </a:rPr>
              <a:t>!</a:t>
            </a:r>
            <a:endParaRPr lang="en-GB" cap="all" dirty="0">
              <a:solidFill>
                <a:srgbClr val="90C340"/>
              </a:solidFill>
              <a:latin typeface="UniSansBold" pitchFamily="2" charset="77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03EC2D-D372-4C8A-9344-A74AEC410C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81028" y="2797742"/>
            <a:ext cx="9144000" cy="415485"/>
          </a:xfrm>
        </p:spPr>
        <p:txBody>
          <a:bodyPr>
            <a:normAutofit lnSpcReduction="10000"/>
          </a:bodyPr>
          <a:lstStyle/>
          <a:p>
            <a:r>
              <a:rPr lang="en-US" dirty="0" err="1">
                <a:solidFill>
                  <a:srgbClr val="90C340"/>
                </a:solidFill>
                <a:latin typeface="UniSansBold" pitchFamily="2" charset="77"/>
              </a:rPr>
              <a:t>Megvalósított</a:t>
            </a:r>
            <a:r>
              <a:rPr lang="en-US" dirty="0">
                <a:solidFill>
                  <a:srgbClr val="90C340"/>
                </a:solidFill>
                <a:latin typeface="UniSansBold" pitchFamily="2" charset="77"/>
              </a:rPr>
              <a:t> </a:t>
            </a:r>
            <a:r>
              <a:rPr lang="en-US" dirty="0" err="1">
                <a:solidFill>
                  <a:srgbClr val="90C340"/>
                </a:solidFill>
                <a:latin typeface="UniSansBold" pitchFamily="2" charset="77"/>
              </a:rPr>
              <a:t>ötletek</a:t>
            </a:r>
            <a:r>
              <a:rPr lang="en-US" dirty="0">
                <a:solidFill>
                  <a:srgbClr val="90C340"/>
                </a:solidFill>
                <a:latin typeface="UniSansBold" pitchFamily="2" charset="77"/>
              </a:rPr>
              <a:t>!</a:t>
            </a:r>
            <a:endParaRPr lang="en-GB" dirty="0">
              <a:solidFill>
                <a:srgbClr val="90C340"/>
              </a:solidFill>
              <a:latin typeface="UniSansBold" pitchFamily="2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DE4C09-116B-5D43-8075-B985D55F607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997" y="261040"/>
            <a:ext cx="3314005" cy="23428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0E5469-95C4-A440-8033-02C096592B7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073" y="5057043"/>
            <a:ext cx="5073852" cy="8633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22B71E-C9A4-464E-A70B-D79D45A481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88"/>
          <a:stretch/>
        </p:blipFill>
        <p:spPr>
          <a:xfrm rot="5400000">
            <a:off x="8904824" y="3217707"/>
            <a:ext cx="5172075" cy="14176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FA8EB4-5125-4813-917B-F4D1BD091B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25" r="27489"/>
          <a:stretch/>
        </p:blipFill>
        <p:spPr>
          <a:xfrm rot="16200000">
            <a:off x="-1404188" y="1404189"/>
            <a:ext cx="3750297" cy="9419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8023F0A-2985-4393-8AC7-4E00686007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25" t="39988"/>
          <a:stretch/>
        </p:blipFill>
        <p:spPr>
          <a:xfrm>
            <a:off x="8877995" y="0"/>
            <a:ext cx="3314005" cy="1417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9023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F1E84-AEFC-473A-BF45-D840E5CBE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6000" dirty="0" err="1">
                <a:solidFill>
                  <a:srgbClr val="90C340"/>
                </a:solidFill>
                <a:latin typeface="UniSansBold" pitchFamily="2" charset="77"/>
              </a:rPr>
              <a:t>CricksyDog</a:t>
            </a:r>
            <a:r>
              <a:rPr lang="en-US" sz="4800" dirty="0">
                <a:solidFill>
                  <a:srgbClr val="90C340"/>
                </a:solidFill>
              </a:rPr>
              <a:t/>
            </a:r>
            <a:br>
              <a:rPr lang="en-US" sz="4800" dirty="0">
                <a:solidFill>
                  <a:srgbClr val="90C340"/>
                </a:solidFill>
              </a:rPr>
            </a:br>
            <a:r>
              <a:rPr lang="en-US" sz="2400" dirty="0" err="1">
                <a:solidFill>
                  <a:srgbClr val="90C340"/>
                </a:solidFill>
                <a:latin typeface="UniSansBold" pitchFamily="2" charset="77"/>
              </a:rPr>
              <a:t>rovarliszt</a:t>
            </a:r>
            <a:r>
              <a:rPr lang="en-US" sz="2400" dirty="0">
                <a:solidFill>
                  <a:srgbClr val="90C340"/>
                </a:solidFill>
                <a:latin typeface="UniSansBold" pitchFamily="2" charset="77"/>
              </a:rPr>
              <a:t> </a:t>
            </a:r>
            <a:r>
              <a:rPr lang="en-US" sz="2400" dirty="0" err="1">
                <a:solidFill>
                  <a:srgbClr val="90C340"/>
                </a:solidFill>
                <a:latin typeface="UniSansBold" pitchFamily="2" charset="77"/>
              </a:rPr>
              <a:t>alapú</a:t>
            </a:r>
            <a:r>
              <a:rPr lang="en-US" sz="2400" dirty="0">
                <a:solidFill>
                  <a:srgbClr val="90C340"/>
                </a:solidFill>
                <a:latin typeface="UniSansBold" pitchFamily="2" charset="77"/>
              </a:rPr>
              <a:t> </a:t>
            </a:r>
            <a:r>
              <a:rPr lang="en-US" sz="2400" dirty="0" err="1">
                <a:solidFill>
                  <a:srgbClr val="90C340"/>
                </a:solidFill>
                <a:latin typeface="UniSansBold" pitchFamily="2" charset="77"/>
              </a:rPr>
              <a:t>kutyatáp</a:t>
            </a:r>
            <a:endParaRPr lang="en-US" sz="2200" dirty="0">
              <a:solidFill>
                <a:srgbClr val="90C340"/>
              </a:solidFill>
              <a:latin typeface="UniSansBold" pitchFamily="2" charset="77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227DEA-3014-4E32-BF8B-A62FA802BB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5321" y="2575034"/>
            <a:ext cx="5120113" cy="3182300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1800" dirty="0" err="1">
                <a:latin typeface="UniSansSemiBold" pitchFamily="2" charset="77"/>
              </a:rPr>
              <a:t>Funkciók</a:t>
            </a:r>
            <a:r>
              <a:rPr lang="en-US" sz="1800" dirty="0">
                <a:latin typeface="UniSansSemiBold" pitchFamily="2" charset="77"/>
              </a:rPr>
              <a:t>:</a:t>
            </a:r>
            <a:endParaRPr lang="en-US" sz="1800" dirty="0">
              <a:latin typeface="UniSansRegular" pitchFamily="2" charset="77"/>
            </a:endParaRPr>
          </a:p>
          <a:p>
            <a:pPr indent="-2286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200" dirty="0" err="1">
                <a:latin typeface="UniSansRegular" pitchFamily="2" charset="77"/>
              </a:rPr>
              <a:t>Érzékeny</a:t>
            </a:r>
            <a:r>
              <a:rPr lang="en-US" sz="1200" dirty="0">
                <a:latin typeface="UniSansRegular" pitchFamily="2" charset="77"/>
              </a:rPr>
              <a:t>, </a:t>
            </a:r>
            <a:r>
              <a:rPr lang="en-US" sz="1200" dirty="0" err="1">
                <a:latin typeface="UniSansRegular" pitchFamily="2" charset="77"/>
              </a:rPr>
              <a:t>fajtiszta</a:t>
            </a:r>
            <a:r>
              <a:rPr lang="en-US" sz="1200" dirty="0">
                <a:latin typeface="UniSansRegular" pitchFamily="2" charset="77"/>
              </a:rPr>
              <a:t> </a:t>
            </a:r>
            <a:r>
              <a:rPr lang="en-US" sz="1200" dirty="0" err="1">
                <a:latin typeface="UniSansRegular" pitchFamily="2" charset="77"/>
              </a:rPr>
              <a:t>kutyáknak</a:t>
            </a:r>
            <a:r>
              <a:rPr lang="en-US" sz="1200" dirty="0">
                <a:latin typeface="UniSansRegular" pitchFamily="2" charset="77"/>
              </a:rPr>
              <a:t> </a:t>
            </a:r>
          </a:p>
          <a:p>
            <a:pPr indent="-2286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UniSansRegular" pitchFamily="2" charset="77"/>
              </a:rPr>
              <a:t>90% </a:t>
            </a:r>
            <a:r>
              <a:rPr lang="en-US" sz="1200" dirty="0" err="1">
                <a:latin typeface="UniSansRegular" pitchFamily="2" charset="77"/>
              </a:rPr>
              <a:t>energiamegtakarítás</a:t>
            </a:r>
            <a:endParaRPr lang="en-US" sz="1200" dirty="0">
              <a:latin typeface="UniSansRegular" pitchFamily="2" charset="77"/>
            </a:endParaRPr>
          </a:p>
          <a:p>
            <a:pPr indent="-2286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200" dirty="0" err="1">
                <a:latin typeface="UniSansRegular" pitchFamily="2" charset="77"/>
              </a:rPr>
              <a:t>Kémiai</a:t>
            </a:r>
            <a:r>
              <a:rPr lang="en-US" sz="1200" dirty="0">
                <a:latin typeface="UniSansRegular" pitchFamily="2" charset="77"/>
              </a:rPr>
              <a:t> </a:t>
            </a:r>
            <a:r>
              <a:rPr lang="en-US" sz="1200" dirty="0" err="1">
                <a:latin typeface="UniSansRegular" pitchFamily="2" charset="77"/>
              </a:rPr>
              <a:t>anyagoktól</a:t>
            </a:r>
            <a:r>
              <a:rPr lang="en-US" sz="1200" dirty="0">
                <a:latin typeface="UniSansRegular" pitchFamily="2" charset="77"/>
              </a:rPr>
              <a:t> </a:t>
            </a:r>
            <a:r>
              <a:rPr lang="en-US" sz="1200" dirty="0" err="1">
                <a:latin typeface="UniSansRegular" pitchFamily="2" charset="77"/>
              </a:rPr>
              <a:t>mentes</a:t>
            </a:r>
            <a:endParaRPr lang="en-US" sz="1200" dirty="0">
              <a:latin typeface="UniSansRegular" pitchFamily="2" charset="77"/>
            </a:endParaRPr>
          </a:p>
          <a:p>
            <a:pPr indent="-2286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200" dirty="0" err="1">
                <a:latin typeface="UniSansRegular" pitchFamily="2" charset="77"/>
              </a:rPr>
              <a:t>Dinamikusan</a:t>
            </a:r>
            <a:r>
              <a:rPr lang="en-US" sz="1200" dirty="0">
                <a:latin typeface="UniSansRegular" pitchFamily="2" charset="77"/>
              </a:rPr>
              <a:t> </a:t>
            </a:r>
            <a:r>
              <a:rPr lang="en-US" sz="1200" dirty="0" err="1">
                <a:latin typeface="UniSansRegular" pitchFamily="2" charset="77"/>
              </a:rPr>
              <a:t>növekvő</a:t>
            </a:r>
            <a:r>
              <a:rPr lang="en-US" sz="1200" dirty="0">
                <a:latin typeface="UniSansRegular" pitchFamily="2" charset="77"/>
              </a:rPr>
              <a:t> </a:t>
            </a:r>
            <a:r>
              <a:rPr lang="en-US" sz="1200" dirty="0" err="1">
                <a:latin typeface="UniSansRegular" pitchFamily="2" charset="77"/>
              </a:rPr>
              <a:t>bevétel</a:t>
            </a:r>
            <a:endParaRPr lang="en-US" sz="1200" dirty="0">
              <a:latin typeface="UniSansRegular" pitchFamily="2" charset="77"/>
            </a:endParaRPr>
          </a:p>
          <a:p>
            <a:pPr indent="-2286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UniSansRegular" pitchFamily="2" charset="77"/>
              </a:rPr>
              <a:t>2 </a:t>
            </a:r>
            <a:r>
              <a:rPr lang="en-US" sz="1200" dirty="0" err="1">
                <a:latin typeface="UniSansRegular" pitchFamily="2" charset="77"/>
              </a:rPr>
              <a:t>év</a:t>
            </a:r>
            <a:r>
              <a:rPr lang="en-US" sz="1200" dirty="0">
                <a:latin typeface="UniSansRegular" pitchFamily="2" charset="77"/>
              </a:rPr>
              <a:t> </a:t>
            </a:r>
            <a:r>
              <a:rPr lang="en-US" sz="1200" dirty="0" err="1">
                <a:latin typeface="UniSansRegular" pitchFamily="2" charset="77"/>
              </a:rPr>
              <a:t>alatt</a:t>
            </a:r>
            <a:r>
              <a:rPr lang="en-US" sz="1200" dirty="0">
                <a:latin typeface="UniSansRegular" pitchFamily="2" charset="77"/>
              </a:rPr>
              <a:t> profit </a:t>
            </a:r>
            <a:r>
              <a:rPr lang="en-US" sz="1200" dirty="0" err="1">
                <a:latin typeface="UniSansRegular" pitchFamily="2" charset="77"/>
              </a:rPr>
              <a:t>termelő</a:t>
            </a:r>
            <a:r>
              <a:rPr lang="en-US" sz="1200" dirty="0">
                <a:latin typeface="UniSansRegular" pitchFamily="2" charset="77"/>
              </a:rPr>
              <a:t> </a:t>
            </a:r>
            <a:r>
              <a:rPr lang="en-US" sz="1200" dirty="0" err="1">
                <a:latin typeface="UniSansRegular" pitchFamily="2" charset="77"/>
              </a:rPr>
              <a:t>modell</a:t>
            </a:r>
            <a:endParaRPr lang="en-US" sz="1200" dirty="0">
              <a:latin typeface="UniSansRegular" pitchFamily="2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945556-AA84-5B42-9C91-DF8E177678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8715" y="0"/>
            <a:ext cx="4883285" cy="68641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7C3AFC-07B5-450B-BEBC-99F5F10F07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312"/>
          <a:stretch/>
        </p:blipFill>
        <p:spPr>
          <a:xfrm rot="10800000">
            <a:off x="-1" y="5920465"/>
            <a:ext cx="5172075" cy="9375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D9AC58-5C12-466A-BECC-DF6DEACA8C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63" r="27489"/>
          <a:stretch/>
        </p:blipFill>
        <p:spPr>
          <a:xfrm rot="16200000">
            <a:off x="-1639670" y="1639670"/>
            <a:ext cx="3750297" cy="4709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30B72D-15BA-4B39-A436-B4C4D3B48D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25" r="27489" b="19937"/>
          <a:stretch/>
        </p:blipFill>
        <p:spPr>
          <a:xfrm rot="5400000">
            <a:off x="-1639675" y="2106165"/>
            <a:ext cx="3750297" cy="4709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94EAB6-A164-1940-8AE3-9EEDBA8D326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995" y="5757334"/>
            <a:ext cx="2429933" cy="8962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24B5A22-24D9-7340-B37A-10AF64BC1F0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220" y="4978400"/>
            <a:ext cx="1096708" cy="77893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A4F0931-125B-4549-9344-F1880E2414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796" y="4082199"/>
            <a:ext cx="1060926" cy="745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3486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405</TotalTime>
  <Words>498</Words>
  <Application>Microsoft Office PowerPoint</Application>
  <PresentationFormat>Szélesvásznú</PresentationFormat>
  <Paragraphs>81</Paragraphs>
  <Slides>12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9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12</vt:i4>
      </vt:variant>
    </vt:vector>
  </HeadingPairs>
  <TitlesOfParts>
    <vt:vector size="22" baseType="lpstr">
      <vt:lpstr>Source Sans Pro</vt:lpstr>
      <vt:lpstr>Arial</vt:lpstr>
      <vt:lpstr>Calibri Light</vt:lpstr>
      <vt:lpstr>Source Sans Pro Light</vt:lpstr>
      <vt:lpstr>Source Sans Pro SemiBold</vt:lpstr>
      <vt:lpstr>UniSansBold</vt:lpstr>
      <vt:lpstr>Calibri</vt:lpstr>
      <vt:lpstr>UniSansRegular</vt:lpstr>
      <vt:lpstr>UniSansSemiBold</vt:lpstr>
      <vt:lpstr>Office Theme</vt:lpstr>
      <vt:lpstr>Vállalkozói Témahét 2020</vt:lpstr>
      <vt:lpstr>eAgronom Mezőgazdasági termelés + Online applikáció</vt:lpstr>
      <vt:lpstr>MeetFrank Álláskeresés + Online Párkeresés</vt:lpstr>
      <vt:lpstr>Yanu Bár + Mesterséges Intelligencia</vt:lpstr>
      <vt:lpstr>Actijoy Kutyatartás + Applikáció/Wifi</vt:lpstr>
      <vt:lpstr>Deeper Pro Horgászás + Applikáció/Wifi</vt:lpstr>
      <vt:lpstr>HelloFresh Otthoni főzés + Házhozszállítás</vt:lpstr>
      <vt:lpstr>Hazai Startupok!</vt:lpstr>
      <vt:lpstr>CricksyDog rovarliszt alapú kutyatáp</vt:lpstr>
      <vt:lpstr>Vermigo A városi oázis</vt:lpstr>
      <vt:lpstr>RawFiction akusztikai panel hulladékból</vt:lpstr>
      <vt:lpstr>Most TI jöttök!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Vállalkozói Témahét 2020</dc:title>
  <dc:creator>Ildiko Kovacs</dc:creator>
  <cp:lastModifiedBy>Kertész András</cp:lastModifiedBy>
  <cp:revision>25</cp:revision>
  <dcterms:created xsi:type="dcterms:W3CDTF">2019-12-14T12:02:28Z</dcterms:created>
  <dcterms:modified xsi:type="dcterms:W3CDTF">2020-02-07T11:19:54Z</dcterms:modified>
</cp:coreProperties>
</file>